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1"/>
    <p:sldMasterId id="2147483772" r:id="rId2"/>
    <p:sldMasterId id="2147483799" r:id="rId3"/>
  </p:sldMasterIdLst>
  <p:sldIdLst>
    <p:sldId id="256" r:id="rId4"/>
    <p:sldId id="261" r:id="rId5"/>
    <p:sldId id="262" r:id="rId6"/>
    <p:sldId id="269" r:id="rId7"/>
    <p:sldId id="257" r:id="rId8"/>
    <p:sldId id="259" r:id="rId9"/>
    <p:sldId id="273" r:id="rId10"/>
    <p:sldId id="274" r:id="rId11"/>
    <p:sldId id="264" r:id="rId12"/>
    <p:sldId id="272" r:id="rId13"/>
    <p:sldId id="265" r:id="rId14"/>
    <p:sldId id="263" r:id="rId15"/>
    <p:sldId id="267" r:id="rId16"/>
    <p:sldId id="268" r:id="rId17"/>
    <p:sldId id="270" r:id="rId18"/>
    <p:sldId id="271" r:id="rId19"/>
    <p:sldId id="266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1A22"/>
    <a:srgbClr val="493C4D"/>
    <a:srgbClr val="8527C6"/>
    <a:srgbClr val="B897C2"/>
    <a:srgbClr val="A848C5"/>
    <a:srgbClr val="8F47C6"/>
    <a:srgbClr val="9F8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574"/>
  </p:normalViewPr>
  <p:slideViewPr>
    <p:cSldViewPr snapToGrid="0">
      <p:cViewPr>
        <p:scale>
          <a:sx n="102" d="100"/>
          <a:sy n="102" d="100"/>
        </p:scale>
        <p:origin x="416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21:23:38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1966 1637 24575,'-23'0'0,"-18"0"0,-18 0 0,-12 0 0,-2 0 0,2 0 0,-4 0 0,-2-3 0,-3-1 0,3-5 0,2-5 0,-4 0 0,-2-3 0,0 2 0,4 0 0,6-4 0,4 0 0,1-5 0,1-3 0,5 0 0,3-2 0,3 0 0,1-1 0,0-1 0,-3 0 0,-1-6 0,3-4 0,3-4 0,9-5 0,7-1 0,6-2 0,8-1 0,5 1 0,5 6 0,6 3 0,2 4 0,6-1 0,8-6 0,11-3 0,15-5 0,7 1 0,5 0 0,2 3 0,-3 1 0,-1 3 0,-3 2 0,-4 5 0,0 4 0,3 5 0,1 1 0,2 3 0,0 4 0,1 2 0,5 5 0,5 4 0,5 2 0,3 3 0,1 3 0,-3 2 0,3 0 0,1-1 0,3 0 0,4 0 0,-5 3 0,1 0 0,-5 0 0,7 0 0,7 0 0,9 0 0,4 0 0,-2 0 0,-7 0 0,-5 0 0,-4 0 0,-4 0 0,-1 3 0,-3 3 0,8 3 0,8 5 0,11 1 0,4 0 0,-5-1 0,-9-2 0,-10-5 0,-4-2 0,0 0 0,6 0 0,7 4 0,12 8 0,-42-8 0,0 2 0,6 2 0,0 1 0,2 1 0,-1 1 0,1 1 0,-2 2 0,-4-1 0,-1 1 0,40 16 0,-10-7 0,-4-4 0,0-1 0,4 0 0,1-1 0,4-5 0,-1-2 0,-1-3 0,-5-1 0,-9 1 0,-7 1 0,-6 3 0,0 3 0,7 1 0,4-2 0,-1-1 0,4-6 0,0 0 0,2-3 0,-4 1 0,-8 4 0,-7 3 0,-6 8 0,-9 7 0,-8 11 0,-10 16 0,-7 11 0,-6 13 0,-5 4 0,-3-2 0,-5-5 0,-8-11 0,-10-9 0,-12-6 0,-11-2 0,-14-2 0,-14 1 0,-14-6 0,39-24 0,-1-2 0,1-1 0,-1-1 0,-46 13 0,2-5 0,-3-4 0,42-11 0,-1-1 0,-3 0 0,-2-1 0,-4 1 0,-1-1 0,-5-1 0,-1-1 0,-2-1 0,-3-2 0,-2-1 0,-2-1 0,-2 0 0,-1 0 0,-1 0 0,-1 0 0,0-1 0,0-1 0,2-1 0,0 0 0,4-1 0,2 0 0,4 0 0,3-1 0,5 2 0,1 0 0,5 1 0,2 0 0,3 0 0,1-1 0,-46-3 0,6 0 0,3-3 0,4 0 0,9 1 0,5-3 0,8 0 0,9 1 0,6 1 0,9 2 0,8-1 0,3 0 0,3-3 0,-3-1 0,-2 0 0,-3 0 0,-1 2 0,4 1 0,5 2 0,3 3 0,0 3 0,4 1 0,6 0 0,7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960000" y="996667"/>
            <a:ext cx="10272000" cy="48844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35233" y="1756433"/>
            <a:ext cx="5450400" cy="21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667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235233" y="4120800"/>
            <a:ext cx="3955200" cy="5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14;p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5" name="Google Shape;15;p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" name="Google Shape;16;p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925284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/>
          <p:nvPr/>
        </p:nvSpPr>
        <p:spPr>
          <a:xfrm>
            <a:off x="960000" y="996667"/>
            <a:ext cx="10272000" cy="48844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" name="Google Shape;101;p11"/>
          <p:cNvSpPr txBox="1">
            <a:spLocks noGrp="1"/>
          </p:cNvSpPr>
          <p:nvPr>
            <p:ph type="title" hasCustomPrompt="1"/>
          </p:nvPr>
        </p:nvSpPr>
        <p:spPr>
          <a:xfrm>
            <a:off x="2304217" y="1853384"/>
            <a:ext cx="7176000" cy="19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02" name="Google Shape;102;p11"/>
          <p:cNvSpPr txBox="1">
            <a:spLocks noGrp="1"/>
          </p:cNvSpPr>
          <p:nvPr>
            <p:ph type="subTitle" idx="1"/>
          </p:nvPr>
        </p:nvSpPr>
        <p:spPr>
          <a:xfrm>
            <a:off x="3945629" y="3997900"/>
            <a:ext cx="38932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103" name="Google Shape;103;p11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104" name="Google Shape;104;p1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1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06" name="Google Shape;106;p1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07" name="Google Shape;107;p1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" name="Google Shape;108;p1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518536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2945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/>
          <p:nvPr/>
        </p:nvSpPr>
        <p:spPr>
          <a:xfrm>
            <a:off x="960000" y="1585200"/>
            <a:ext cx="10272000" cy="45528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/>
          </p:nvPr>
        </p:nvSpPr>
        <p:spPr>
          <a:xfrm>
            <a:off x="2851500" y="2031033"/>
            <a:ext cx="3115200" cy="6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2" hasCustomPrompt="1"/>
          </p:nvPr>
        </p:nvSpPr>
        <p:spPr>
          <a:xfrm>
            <a:off x="1647500" y="2031017"/>
            <a:ext cx="1115200" cy="6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"/>
          </p:nvPr>
        </p:nvSpPr>
        <p:spPr>
          <a:xfrm>
            <a:off x="2851500" y="2711467"/>
            <a:ext cx="3115200" cy="9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3"/>
          </p:nvPr>
        </p:nvSpPr>
        <p:spPr>
          <a:xfrm>
            <a:off x="7429300" y="2031033"/>
            <a:ext cx="3115200" cy="6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4" hasCustomPrompt="1"/>
          </p:nvPr>
        </p:nvSpPr>
        <p:spPr>
          <a:xfrm>
            <a:off x="6314100" y="2031017"/>
            <a:ext cx="1115200" cy="6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5"/>
          </p:nvPr>
        </p:nvSpPr>
        <p:spPr>
          <a:xfrm>
            <a:off x="7429300" y="2711467"/>
            <a:ext cx="3115200" cy="9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6"/>
          </p:nvPr>
        </p:nvSpPr>
        <p:spPr>
          <a:xfrm>
            <a:off x="2851500" y="4093317"/>
            <a:ext cx="3115200" cy="6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7" hasCustomPrompt="1"/>
          </p:nvPr>
        </p:nvSpPr>
        <p:spPr>
          <a:xfrm>
            <a:off x="1647500" y="4093300"/>
            <a:ext cx="1115200" cy="6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8"/>
          </p:nvPr>
        </p:nvSpPr>
        <p:spPr>
          <a:xfrm>
            <a:off x="2851500" y="4773751"/>
            <a:ext cx="3115200" cy="9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9"/>
          </p:nvPr>
        </p:nvSpPr>
        <p:spPr>
          <a:xfrm>
            <a:off x="7429300" y="4093317"/>
            <a:ext cx="3115200" cy="6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13" hasCustomPrompt="1"/>
          </p:nvPr>
        </p:nvSpPr>
        <p:spPr>
          <a:xfrm>
            <a:off x="6314100" y="4093300"/>
            <a:ext cx="1115200" cy="6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4"/>
          </p:nvPr>
        </p:nvSpPr>
        <p:spPr>
          <a:xfrm>
            <a:off x="7429300" y="4773751"/>
            <a:ext cx="3115200" cy="9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15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grpSp>
        <p:nvGrpSpPr>
          <p:cNvPr id="125" name="Google Shape;125;p13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126" name="Google Shape;126;p1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7" name="Google Shape;127;p1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28" name="Google Shape;128;p1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29" name="Google Shape;129;p1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" name="Google Shape;130;p1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784859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4"/>
          <p:cNvSpPr/>
          <p:nvPr/>
        </p:nvSpPr>
        <p:spPr>
          <a:xfrm>
            <a:off x="960000" y="996667"/>
            <a:ext cx="10272000" cy="48844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" name="Google Shape;133;p14"/>
          <p:cNvSpPr txBox="1">
            <a:spLocks noGrp="1"/>
          </p:cNvSpPr>
          <p:nvPr>
            <p:ph type="title"/>
          </p:nvPr>
        </p:nvSpPr>
        <p:spPr>
          <a:xfrm>
            <a:off x="2858000" y="4609600"/>
            <a:ext cx="6476000" cy="5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subTitle" idx="1"/>
          </p:nvPr>
        </p:nvSpPr>
        <p:spPr>
          <a:xfrm>
            <a:off x="2858000" y="2324784"/>
            <a:ext cx="6476000" cy="2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135" name="Google Shape;135;p14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136" name="Google Shape;136;p1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7" name="Google Shape;137;p1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38" name="Google Shape;138;p1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39" name="Google Shape;139;p1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" name="Google Shape;140;p1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782923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/>
          <p:nvPr/>
        </p:nvSpPr>
        <p:spPr>
          <a:xfrm>
            <a:off x="960000" y="744867"/>
            <a:ext cx="10272000" cy="53880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" name="Google Shape;143;p15"/>
          <p:cNvSpPr txBox="1">
            <a:spLocks noGrp="1"/>
          </p:cNvSpPr>
          <p:nvPr>
            <p:ph type="subTitle" idx="1"/>
          </p:nvPr>
        </p:nvSpPr>
        <p:spPr>
          <a:xfrm>
            <a:off x="1744384" y="4475267"/>
            <a:ext cx="4802000" cy="1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title"/>
          </p:nvPr>
        </p:nvSpPr>
        <p:spPr>
          <a:xfrm>
            <a:off x="1744384" y="1024467"/>
            <a:ext cx="4802000" cy="34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grpSp>
        <p:nvGrpSpPr>
          <p:cNvPr id="145" name="Google Shape;145;p15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146" name="Google Shape;146;p1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" name="Google Shape;147;p1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48" name="Google Shape;148;p1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49" name="Google Shape;149;p1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" name="Google Shape;150;p1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4900410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/>
          <p:nvPr/>
        </p:nvSpPr>
        <p:spPr>
          <a:xfrm>
            <a:off x="960000" y="735000"/>
            <a:ext cx="10272000" cy="53880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3" name="Google Shape;153;p16"/>
          <p:cNvSpPr txBox="1">
            <a:spLocks noGrp="1"/>
          </p:cNvSpPr>
          <p:nvPr>
            <p:ph type="subTitle" idx="1"/>
          </p:nvPr>
        </p:nvSpPr>
        <p:spPr>
          <a:xfrm>
            <a:off x="6016035" y="3754200"/>
            <a:ext cx="5056000" cy="1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title"/>
          </p:nvPr>
        </p:nvSpPr>
        <p:spPr>
          <a:xfrm>
            <a:off x="6016033" y="1725767"/>
            <a:ext cx="5056000" cy="20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grpSp>
        <p:nvGrpSpPr>
          <p:cNvPr id="155" name="Google Shape;155;p16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156" name="Google Shape;156;p1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7" name="Google Shape;157;p1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58" name="Google Shape;158;p1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59" name="Google Shape;159;p1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" name="Google Shape;160;p1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489497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/>
          <p:nvPr/>
        </p:nvSpPr>
        <p:spPr>
          <a:xfrm>
            <a:off x="960000" y="996667"/>
            <a:ext cx="10272000" cy="48844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1"/>
          </p:nvPr>
        </p:nvSpPr>
        <p:spPr>
          <a:xfrm>
            <a:off x="3267600" y="3425800"/>
            <a:ext cx="5656800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title"/>
          </p:nvPr>
        </p:nvSpPr>
        <p:spPr>
          <a:xfrm>
            <a:off x="2395000" y="1688633"/>
            <a:ext cx="7402000" cy="17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grpSp>
        <p:nvGrpSpPr>
          <p:cNvPr id="165" name="Google Shape;165;p17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166" name="Google Shape;166;p1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" name="Google Shape;167;p1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8" name="Google Shape;168;p1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9" name="Google Shape;169;p1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0" name="Google Shape;170;p1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2617238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/>
          <p:nvPr/>
        </p:nvSpPr>
        <p:spPr>
          <a:xfrm>
            <a:off x="960000" y="1585200"/>
            <a:ext cx="10272000" cy="45528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3" name="Google Shape;173;p18"/>
          <p:cNvSpPr txBox="1">
            <a:spLocks noGrp="1"/>
          </p:cNvSpPr>
          <p:nvPr>
            <p:ph type="subTitle" idx="1"/>
          </p:nvPr>
        </p:nvSpPr>
        <p:spPr>
          <a:xfrm>
            <a:off x="960000" y="1686784"/>
            <a:ext cx="6621600" cy="8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7655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subTitle" idx="2"/>
          </p:nvPr>
        </p:nvSpPr>
        <p:spPr>
          <a:xfrm>
            <a:off x="960000" y="2774587"/>
            <a:ext cx="6621600" cy="5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67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subTitle" idx="3"/>
          </p:nvPr>
        </p:nvSpPr>
        <p:spPr>
          <a:xfrm>
            <a:off x="959967" y="3329905"/>
            <a:ext cx="6621600" cy="11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960000" y="4505851"/>
            <a:ext cx="6621600" cy="5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67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959951" y="5061149"/>
            <a:ext cx="6621600" cy="8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7581667" y="2774584"/>
            <a:ext cx="3650800" cy="5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67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subTitle" idx="7"/>
          </p:nvPr>
        </p:nvSpPr>
        <p:spPr>
          <a:xfrm>
            <a:off x="7581600" y="3329883"/>
            <a:ext cx="3650800" cy="8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181" name="Google Shape;181;p18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182" name="Google Shape;182;p18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3" name="Google Shape;183;p18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84" name="Google Shape;184;p18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85" name="Google Shape;185;p18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" name="Google Shape;186;p18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40476690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/>
          <p:nvPr/>
        </p:nvSpPr>
        <p:spPr>
          <a:xfrm>
            <a:off x="960000" y="1585200"/>
            <a:ext cx="10272000" cy="45528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9" name="Google Shape;189;p19"/>
          <p:cNvSpPr txBox="1">
            <a:spLocks noGrp="1"/>
          </p:cNvSpPr>
          <p:nvPr>
            <p:ph type="subTitle" idx="1"/>
          </p:nvPr>
        </p:nvSpPr>
        <p:spPr>
          <a:xfrm>
            <a:off x="960000" y="1686800"/>
            <a:ext cx="6862800" cy="8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7655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subTitle" idx="2"/>
          </p:nvPr>
        </p:nvSpPr>
        <p:spPr>
          <a:xfrm>
            <a:off x="960000" y="2774587"/>
            <a:ext cx="6621600" cy="5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67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ubTitle" idx="3"/>
          </p:nvPr>
        </p:nvSpPr>
        <p:spPr>
          <a:xfrm>
            <a:off x="959984" y="3329884"/>
            <a:ext cx="6621600" cy="8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subTitle" idx="4"/>
          </p:nvPr>
        </p:nvSpPr>
        <p:spPr>
          <a:xfrm>
            <a:off x="960000" y="4505851"/>
            <a:ext cx="6621600" cy="5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67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subTitle" idx="5"/>
          </p:nvPr>
        </p:nvSpPr>
        <p:spPr>
          <a:xfrm>
            <a:off x="959984" y="5061149"/>
            <a:ext cx="6621600" cy="8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195" name="Google Shape;195;p19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196" name="Google Shape;196;p1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7" name="Google Shape;197;p1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98" name="Google Shape;198;p1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99" name="Google Shape;199;p1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" name="Google Shape;200;p1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7359586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/>
          <p:nvPr/>
        </p:nvSpPr>
        <p:spPr>
          <a:xfrm>
            <a:off x="964900" y="1585600"/>
            <a:ext cx="3339600" cy="45528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3" name="Google Shape;203;p20"/>
          <p:cNvSpPr/>
          <p:nvPr/>
        </p:nvSpPr>
        <p:spPr>
          <a:xfrm>
            <a:off x="4426257" y="1585600"/>
            <a:ext cx="3339600" cy="45528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4" name="Google Shape;204;p20"/>
          <p:cNvSpPr/>
          <p:nvPr/>
        </p:nvSpPr>
        <p:spPr>
          <a:xfrm>
            <a:off x="7887632" y="1585600"/>
            <a:ext cx="3339600" cy="45528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5" name="Google Shape;205;p20"/>
          <p:cNvSpPr txBox="1">
            <a:spLocks noGrp="1"/>
          </p:cNvSpPr>
          <p:nvPr>
            <p:ph type="title"/>
          </p:nvPr>
        </p:nvSpPr>
        <p:spPr>
          <a:xfrm>
            <a:off x="1189327" y="3404367"/>
            <a:ext cx="2901600" cy="6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subTitle" idx="1"/>
          </p:nvPr>
        </p:nvSpPr>
        <p:spPr>
          <a:xfrm>
            <a:off x="1189327" y="4030859"/>
            <a:ext cx="2901600" cy="13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title" idx="2"/>
          </p:nvPr>
        </p:nvSpPr>
        <p:spPr>
          <a:xfrm>
            <a:off x="4645200" y="3404367"/>
            <a:ext cx="2901600" cy="6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08" name="Google Shape;208;p20"/>
          <p:cNvSpPr txBox="1">
            <a:spLocks noGrp="1"/>
          </p:cNvSpPr>
          <p:nvPr>
            <p:ph type="subTitle" idx="3"/>
          </p:nvPr>
        </p:nvSpPr>
        <p:spPr>
          <a:xfrm>
            <a:off x="4645200" y="4030849"/>
            <a:ext cx="2901600" cy="13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09" name="Google Shape;209;p20"/>
          <p:cNvSpPr txBox="1">
            <a:spLocks noGrp="1"/>
          </p:cNvSpPr>
          <p:nvPr>
            <p:ph type="title" idx="4"/>
          </p:nvPr>
        </p:nvSpPr>
        <p:spPr>
          <a:xfrm>
            <a:off x="8095140" y="3404400"/>
            <a:ext cx="2901600" cy="6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10" name="Google Shape;210;p20"/>
          <p:cNvSpPr txBox="1">
            <a:spLocks noGrp="1"/>
          </p:cNvSpPr>
          <p:nvPr>
            <p:ph type="subTitle" idx="5"/>
          </p:nvPr>
        </p:nvSpPr>
        <p:spPr>
          <a:xfrm>
            <a:off x="8095140" y="4030883"/>
            <a:ext cx="2901600" cy="13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title" idx="6"/>
          </p:nvPr>
        </p:nvSpPr>
        <p:spPr>
          <a:xfrm>
            <a:off x="960000" y="720000"/>
            <a:ext cx="60548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grpSp>
        <p:nvGrpSpPr>
          <p:cNvPr id="212" name="Google Shape;212;p20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213" name="Google Shape;213;p2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4" name="Google Shape;214;p2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15" name="Google Shape;215;p2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16" name="Google Shape;216;p2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" name="Google Shape;217;p2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417010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960000" y="996667"/>
            <a:ext cx="10272000" cy="48844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1264800" y="2525067"/>
            <a:ext cx="5248400" cy="19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1264800" y="1402667"/>
            <a:ext cx="2167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667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1264800" y="4523867"/>
            <a:ext cx="4869600" cy="9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24" name="Google Shape;24;p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Google Shape;25;p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6" name="Google Shape;26;p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7" name="Google Shape;27;p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8352714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/>
          <p:nvPr/>
        </p:nvSpPr>
        <p:spPr>
          <a:xfrm>
            <a:off x="960000" y="1585200"/>
            <a:ext cx="10272000" cy="45528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0" name="Google Shape;220;p21"/>
          <p:cNvSpPr txBox="1">
            <a:spLocks noGrp="1"/>
          </p:cNvSpPr>
          <p:nvPr>
            <p:ph type="title"/>
          </p:nvPr>
        </p:nvSpPr>
        <p:spPr>
          <a:xfrm>
            <a:off x="2703600" y="2228405"/>
            <a:ext cx="3334000" cy="5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21" name="Google Shape;221;p21"/>
          <p:cNvSpPr txBox="1">
            <a:spLocks noGrp="1"/>
          </p:cNvSpPr>
          <p:nvPr>
            <p:ph type="subTitle" idx="1"/>
          </p:nvPr>
        </p:nvSpPr>
        <p:spPr>
          <a:xfrm>
            <a:off x="2703600" y="2725567"/>
            <a:ext cx="3334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2" name="Google Shape;222;p21"/>
          <p:cNvSpPr txBox="1">
            <a:spLocks noGrp="1"/>
          </p:cNvSpPr>
          <p:nvPr>
            <p:ph type="title" idx="2"/>
          </p:nvPr>
        </p:nvSpPr>
        <p:spPr>
          <a:xfrm>
            <a:off x="7395067" y="2206549"/>
            <a:ext cx="3334000" cy="5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3"/>
          </p:nvPr>
        </p:nvSpPr>
        <p:spPr>
          <a:xfrm>
            <a:off x="7395067" y="2725567"/>
            <a:ext cx="3334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title" idx="4"/>
          </p:nvPr>
        </p:nvSpPr>
        <p:spPr>
          <a:xfrm>
            <a:off x="2703600" y="4285780"/>
            <a:ext cx="3334000" cy="5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5"/>
          </p:nvPr>
        </p:nvSpPr>
        <p:spPr>
          <a:xfrm>
            <a:off x="2703600" y="4819619"/>
            <a:ext cx="3334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6" name="Google Shape;226;p21"/>
          <p:cNvSpPr txBox="1">
            <a:spLocks noGrp="1"/>
          </p:cNvSpPr>
          <p:nvPr>
            <p:ph type="title" idx="6"/>
          </p:nvPr>
        </p:nvSpPr>
        <p:spPr>
          <a:xfrm>
            <a:off x="7395067" y="4285796"/>
            <a:ext cx="3334000" cy="5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27" name="Google Shape;227;p21"/>
          <p:cNvSpPr txBox="1">
            <a:spLocks noGrp="1"/>
          </p:cNvSpPr>
          <p:nvPr>
            <p:ph type="subTitle" idx="7"/>
          </p:nvPr>
        </p:nvSpPr>
        <p:spPr>
          <a:xfrm>
            <a:off x="7395067" y="4819619"/>
            <a:ext cx="3334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8" name="Google Shape;228;p21"/>
          <p:cNvSpPr txBox="1">
            <a:spLocks noGrp="1"/>
          </p:cNvSpPr>
          <p:nvPr>
            <p:ph type="title" idx="8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grpSp>
        <p:nvGrpSpPr>
          <p:cNvPr id="229" name="Google Shape;229;p21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230" name="Google Shape;230;p2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1" name="Google Shape;231;p2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32" name="Google Shape;232;p2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33" name="Google Shape;233;p2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" name="Google Shape;234;p2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6054837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/>
          <p:nvPr/>
        </p:nvSpPr>
        <p:spPr>
          <a:xfrm>
            <a:off x="960000" y="1585200"/>
            <a:ext cx="10272000" cy="45528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7" name="Google Shape;237;p22"/>
          <p:cNvSpPr txBox="1">
            <a:spLocks noGrp="1"/>
          </p:cNvSpPr>
          <p:nvPr>
            <p:ph type="title"/>
          </p:nvPr>
        </p:nvSpPr>
        <p:spPr>
          <a:xfrm>
            <a:off x="1676717" y="1801784"/>
            <a:ext cx="2440400" cy="8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subTitle" idx="1"/>
          </p:nvPr>
        </p:nvSpPr>
        <p:spPr>
          <a:xfrm>
            <a:off x="1676684" y="2696217"/>
            <a:ext cx="2440400" cy="9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title" idx="2"/>
          </p:nvPr>
        </p:nvSpPr>
        <p:spPr>
          <a:xfrm>
            <a:off x="5007700" y="1801784"/>
            <a:ext cx="2440400" cy="8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subTitle" idx="3"/>
          </p:nvPr>
        </p:nvSpPr>
        <p:spPr>
          <a:xfrm>
            <a:off x="5007709" y="2696217"/>
            <a:ext cx="2440400" cy="9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title" idx="4"/>
          </p:nvPr>
        </p:nvSpPr>
        <p:spPr>
          <a:xfrm>
            <a:off x="1676717" y="4078167"/>
            <a:ext cx="2440400" cy="8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subTitle" idx="5"/>
          </p:nvPr>
        </p:nvSpPr>
        <p:spPr>
          <a:xfrm>
            <a:off x="1676684" y="4972617"/>
            <a:ext cx="2440400" cy="9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43" name="Google Shape;243;p22"/>
          <p:cNvSpPr txBox="1">
            <a:spLocks noGrp="1"/>
          </p:cNvSpPr>
          <p:nvPr>
            <p:ph type="title" idx="6"/>
          </p:nvPr>
        </p:nvSpPr>
        <p:spPr>
          <a:xfrm>
            <a:off x="5007700" y="4078167"/>
            <a:ext cx="2440400" cy="8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44" name="Google Shape;244;p22"/>
          <p:cNvSpPr txBox="1">
            <a:spLocks noGrp="1"/>
          </p:cNvSpPr>
          <p:nvPr>
            <p:ph type="subTitle" idx="7"/>
          </p:nvPr>
        </p:nvSpPr>
        <p:spPr>
          <a:xfrm>
            <a:off x="5007655" y="4972617"/>
            <a:ext cx="2440400" cy="9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45" name="Google Shape;245;p22"/>
          <p:cNvSpPr txBox="1">
            <a:spLocks noGrp="1"/>
          </p:cNvSpPr>
          <p:nvPr>
            <p:ph type="title" idx="8"/>
          </p:nvPr>
        </p:nvSpPr>
        <p:spPr>
          <a:xfrm>
            <a:off x="8338733" y="1801784"/>
            <a:ext cx="2440400" cy="8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subTitle" idx="9"/>
          </p:nvPr>
        </p:nvSpPr>
        <p:spPr>
          <a:xfrm>
            <a:off x="8338735" y="2696217"/>
            <a:ext cx="2440400" cy="9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47" name="Google Shape;247;p22"/>
          <p:cNvSpPr txBox="1">
            <a:spLocks noGrp="1"/>
          </p:cNvSpPr>
          <p:nvPr>
            <p:ph type="title" idx="13"/>
          </p:nvPr>
        </p:nvSpPr>
        <p:spPr>
          <a:xfrm>
            <a:off x="8338733" y="4078167"/>
            <a:ext cx="2440400" cy="8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48" name="Google Shape;248;p22"/>
          <p:cNvSpPr txBox="1">
            <a:spLocks noGrp="1"/>
          </p:cNvSpPr>
          <p:nvPr>
            <p:ph type="subTitle" idx="14"/>
          </p:nvPr>
        </p:nvSpPr>
        <p:spPr>
          <a:xfrm>
            <a:off x="8338675" y="4972617"/>
            <a:ext cx="2440400" cy="9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49" name="Google Shape;249;p22"/>
          <p:cNvSpPr txBox="1">
            <a:spLocks noGrp="1"/>
          </p:cNvSpPr>
          <p:nvPr>
            <p:ph type="title" idx="15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grpSp>
        <p:nvGrpSpPr>
          <p:cNvPr id="250" name="Google Shape;250;p22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251" name="Google Shape;251;p2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2" name="Google Shape;252;p2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53" name="Google Shape;253;p2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54" name="Google Shape;254;p2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5" name="Google Shape;255;p2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9390975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3"/>
          <p:cNvSpPr/>
          <p:nvPr/>
        </p:nvSpPr>
        <p:spPr>
          <a:xfrm>
            <a:off x="960000" y="996667"/>
            <a:ext cx="10272000" cy="48844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8" name="Google Shape;258;p23"/>
          <p:cNvSpPr txBox="1">
            <a:spLocks noGrp="1"/>
          </p:cNvSpPr>
          <p:nvPr>
            <p:ph type="title" hasCustomPrompt="1"/>
          </p:nvPr>
        </p:nvSpPr>
        <p:spPr>
          <a:xfrm>
            <a:off x="1366400" y="1301467"/>
            <a:ext cx="6490000" cy="8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259" name="Google Shape;259;p23"/>
          <p:cNvSpPr txBox="1">
            <a:spLocks noGrp="1"/>
          </p:cNvSpPr>
          <p:nvPr>
            <p:ph type="subTitle" idx="1"/>
          </p:nvPr>
        </p:nvSpPr>
        <p:spPr>
          <a:xfrm>
            <a:off x="1366400" y="2169368"/>
            <a:ext cx="6490000" cy="3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title" idx="2" hasCustomPrompt="1"/>
          </p:nvPr>
        </p:nvSpPr>
        <p:spPr>
          <a:xfrm>
            <a:off x="2851000" y="2819781"/>
            <a:ext cx="6490000" cy="8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261" name="Google Shape;261;p23"/>
          <p:cNvSpPr txBox="1">
            <a:spLocks noGrp="1"/>
          </p:cNvSpPr>
          <p:nvPr>
            <p:ph type="subTitle" idx="3"/>
          </p:nvPr>
        </p:nvSpPr>
        <p:spPr>
          <a:xfrm>
            <a:off x="2851000" y="3687547"/>
            <a:ext cx="6490000" cy="3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62" name="Google Shape;262;p23"/>
          <p:cNvSpPr txBox="1">
            <a:spLocks noGrp="1"/>
          </p:cNvSpPr>
          <p:nvPr>
            <p:ph type="title" idx="4" hasCustomPrompt="1"/>
          </p:nvPr>
        </p:nvSpPr>
        <p:spPr>
          <a:xfrm>
            <a:off x="4335600" y="4371868"/>
            <a:ext cx="6490000" cy="8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263" name="Google Shape;263;p23"/>
          <p:cNvSpPr txBox="1">
            <a:spLocks noGrp="1"/>
          </p:cNvSpPr>
          <p:nvPr>
            <p:ph type="subTitle" idx="5"/>
          </p:nvPr>
        </p:nvSpPr>
        <p:spPr>
          <a:xfrm>
            <a:off x="4335600" y="5239633"/>
            <a:ext cx="6490000" cy="3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264" name="Google Shape;264;p23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265" name="Google Shape;265;p2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6" name="Google Shape;266;p2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67" name="Google Shape;267;p2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68" name="Google Shape;268;p2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269;p2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5129629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"/>
          <p:cNvSpPr/>
          <p:nvPr/>
        </p:nvSpPr>
        <p:spPr>
          <a:xfrm>
            <a:off x="960000" y="996667"/>
            <a:ext cx="10272000" cy="48844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2" name="Google Shape;272;p24"/>
          <p:cNvSpPr txBox="1">
            <a:spLocks noGrp="1"/>
          </p:cNvSpPr>
          <p:nvPr>
            <p:ph type="ctrTitle"/>
          </p:nvPr>
        </p:nvSpPr>
        <p:spPr>
          <a:xfrm>
            <a:off x="1264800" y="1263297"/>
            <a:ext cx="5712000" cy="11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73" name="Google Shape;273;p24"/>
          <p:cNvSpPr txBox="1">
            <a:spLocks noGrp="1"/>
          </p:cNvSpPr>
          <p:nvPr>
            <p:ph type="subTitle" idx="1"/>
          </p:nvPr>
        </p:nvSpPr>
        <p:spPr>
          <a:xfrm>
            <a:off x="1264800" y="2409288"/>
            <a:ext cx="5725200" cy="6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67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74" name="Google Shape;274;p24"/>
          <p:cNvSpPr txBox="1">
            <a:spLocks noGrp="1"/>
          </p:cNvSpPr>
          <p:nvPr>
            <p:ph type="subTitle" idx="2"/>
          </p:nvPr>
        </p:nvSpPr>
        <p:spPr>
          <a:xfrm>
            <a:off x="1264800" y="3019700"/>
            <a:ext cx="3598400" cy="8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75" name="Google Shape;275;p24"/>
          <p:cNvSpPr txBox="1"/>
          <p:nvPr/>
        </p:nvSpPr>
        <p:spPr>
          <a:xfrm>
            <a:off x="1264800" y="4681634"/>
            <a:ext cx="8186000" cy="789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CREDITS: This presentation template was created by </a:t>
            </a:r>
            <a:r>
              <a:rPr lang="en" sz="16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 b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"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and includes icons by </a:t>
            </a:r>
            <a:r>
              <a:rPr lang="en" sz="16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 b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"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and infographics &amp; images by </a:t>
            </a:r>
            <a:r>
              <a:rPr lang="en" sz="16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276" name="Google Shape;276;p24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277" name="Google Shape;277;p2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8" name="Google Shape;278;p2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79" name="Google Shape;279;p2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80" name="Google Shape;280;p2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1" name="Google Shape;281;p2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7379079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/>
        </p:nvSpPr>
        <p:spPr>
          <a:xfrm>
            <a:off x="1061600" y="146400"/>
            <a:ext cx="1421600" cy="3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333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84" name="Google Shape;284;p25"/>
          <p:cNvGrpSpPr/>
          <p:nvPr/>
        </p:nvGrpSpPr>
        <p:grpSpPr>
          <a:xfrm>
            <a:off x="382168" y="5333333"/>
            <a:ext cx="194489" cy="1277668"/>
            <a:chOff x="286625" y="3923799"/>
            <a:chExt cx="145867" cy="958251"/>
          </a:xfrm>
        </p:grpSpPr>
        <p:sp>
          <p:nvSpPr>
            <p:cNvPr id="285" name="Google Shape;285;p2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86" name="Google Shape;286;p2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87" name="Google Shape;287;p2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288" name="Google Shape;288;p2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89" name="Google Shape;289;p2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0" name="Google Shape;290;p2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91" name="Google Shape;291;p2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92" name="Google Shape;292;p2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3" name="Google Shape;293;p2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94" name="Google Shape;294;p25">
            <a:hlinkClick r:id="rId2" action="ppaction://hlinksldjump"/>
          </p:cNvPr>
          <p:cNvSpPr txBox="1"/>
          <p:nvPr/>
        </p:nvSpPr>
        <p:spPr>
          <a:xfrm>
            <a:off x="10388467" y="6341200"/>
            <a:ext cx="1421600" cy="3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333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25"/>
          <p:cNvSpPr/>
          <p:nvPr/>
        </p:nvSpPr>
        <p:spPr>
          <a:xfrm>
            <a:off x="960000" y="996667"/>
            <a:ext cx="10272000" cy="48844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96" name="Google Shape;296;p25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297" name="Google Shape;297;p2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8" name="Google Shape;298;p2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99" name="Google Shape;299;p2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00" name="Google Shape;300;p2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1" name="Google Shape;301;p2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02" name="Google Shape;302;p25"/>
          <p:cNvGrpSpPr/>
          <p:nvPr/>
        </p:nvGrpSpPr>
        <p:grpSpPr>
          <a:xfrm>
            <a:off x="399049" y="252034"/>
            <a:ext cx="177607" cy="159125"/>
            <a:chOff x="222150" y="185025"/>
            <a:chExt cx="170100" cy="152400"/>
          </a:xfrm>
        </p:grpSpPr>
        <p:cxnSp>
          <p:nvCxnSpPr>
            <p:cNvPr id="303" name="Google Shape;303;p2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" name="Google Shape;304;p2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2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6671337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 txBox="1"/>
          <p:nvPr/>
        </p:nvSpPr>
        <p:spPr>
          <a:xfrm>
            <a:off x="1061600" y="146400"/>
            <a:ext cx="1421600" cy="3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333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08" name="Google Shape;308;p26"/>
          <p:cNvGrpSpPr/>
          <p:nvPr/>
        </p:nvGrpSpPr>
        <p:grpSpPr>
          <a:xfrm>
            <a:off x="382168" y="5333333"/>
            <a:ext cx="194489" cy="1277668"/>
            <a:chOff x="286625" y="3923799"/>
            <a:chExt cx="145867" cy="958251"/>
          </a:xfrm>
        </p:grpSpPr>
        <p:sp>
          <p:nvSpPr>
            <p:cNvPr id="309" name="Google Shape;309;p2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10" name="Google Shape;310;p26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11" name="Google Shape;311;p2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312" name="Google Shape;312;p2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13" name="Google Shape;313;p2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4" name="Google Shape;314;p2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15" name="Google Shape;315;p2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16" name="Google Shape;316;p2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7" name="Google Shape;317;p2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318" name="Google Shape;318;p26">
            <a:hlinkClick r:id="rId2" action="ppaction://hlinksldjump"/>
          </p:cNvPr>
          <p:cNvSpPr txBox="1"/>
          <p:nvPr/>
        </p:nvSpPr>
        <p:spPr>
          <a:xfrm>
            <a:off x="10388467" y="6341200"/>
            <a:ext cx="1421600" cy="3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333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19" name="Google Shape;319;p26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320" name="Google Shape;320;p2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1" name="Google Shape;321;p2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22" name="Google Shape;322;p2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23" name="Google Shape;323;p2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2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25" name="Google Shape;325;p26"/>
          <p:cNvGrpSpPr/>
          <p:nvPr/>
        </p:nvGrpSpPr>
        <p:grpSpPr>
          <a:xfrm>
            <a:off x="399049" y="252034"/>
            <a:ext cx="177607" cy="159125"/>
            <a:chOff x="222150" y="185025"/>
            <a:chExt cx="170100" cy="152400"/>
          </a:xfrm>
        </p:grpSpPr>
        <p:cxnSp>
          <p:nvCxnSpPr>
            <p:cNvPr id="326" name="Google Shape;326;p2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2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2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2505148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/>
        </p:nvSpPr>
        <p:spPr>
          <a:xfrm>
            <a:off x="1061600" y="146400"/>
            <a:ext cx="1421600" cy="3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333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31" name="Google Shape;331;p27"/>
          <p:cNvGrpSpPr/>
          <p:nvPr/>
        </p:nvGrpSpPr>
        <p:grpSpPr>
          <a:xfrm>
            <a:off x="382168" y="5333333"/>
            <a:ext cx="194489" cy="1277668"/>
            <a:chOff x="286625" y="3923799"/>
            <a:chExt cx="145867" cy="958251"/>
          </a:xfrm>
        </p:grpSpPr>
        <p:sp>
          <p:nvSpPr>
            <p:cNvPr id="332" name="Google Shape;332;p2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33" name="Google Shape;333;p2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34" name="Google Shape;334;p2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335" name="Google Shape;335;p2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36" name="Google Shape;336;p2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7" name="Google Shape;337;p2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38" name="Google Shape;338;p2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39" name="Google Shape;339;p2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0" name="Google Shape;340;p2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341" name="Google Shape;341;p27">
            <a:hlinkClick r:id="rId2" action="ppaction://hlinksldjump"/>
          </p:cNvPr>
          <p:cNvSpPr txBox="1"/>
          <p:nvPr/>
        </p:nvSpPr>
        <p:spPr>
          <a:xfrm>
            <a:off x="10388467" y="6341200"/>
            <a:ext cx="1421600" cy="3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333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" name="Google Shape;342;p27"/>
          <p:cNvSpPr/>
          <p:nvPr/>
        </p:nvSpPr>
        <p:spPr>
          <a:xfrm>
            <a:off x="960000" y="996667"/>
            <a:ext cx="10272000" cy="48844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43" name="Google Shape;343;p27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344" name="Google Shape;344;p2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5" name="Google Shape;345;p2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46" name="Google Shape;346;p2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47" name="Google Shape;347;p2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8" name="Google Shape;348;p2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49" name="Google Shape;349;p27"/>
          <p:cNvGrpSpPr/>
          <p:nvPr/>
        </p:nvGrpSpPr>
        <p:grpSpPr>
          <a:xfrm>
            <a:off x="399049" y="252034"/>
            <a:ext cx="177607" cy="159125"/>
            <a:chOff x="222150" y="185025"/>
            <a:chExt cx="170100" cy="152400"/>
          </a:xfrm>
        </p:grpSpPr>
        <p:cxnSp>
          <p:nvCxnSpPr>
            <p:cNvPr id="350" name="Google Shape;350;p2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2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2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3" name="Google Shape;353;p27"/>
          <p:cNvGrpSpPr/>
          <p:nvPr/>
        </p:nvGrpSpPr>
        <p:grpSpPr>
          <a:xfrm>
            <a:off x="1371967" y="1427418"/>
            <a:ext cx="2848285" cy="4003183"/>
            <a:chOff x="5380450" y="1070563"/>
            <a:chExt cx="2136214" cy="3002387"/>
          </a:xfrm>
        </p:grpSpPr>
        <p:sp>
          <p:nvSpPr>
            <p:cNvPr id="354" name="Google Shape;354;p27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59" name="Google Shape;359;p27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360" name="Google Shape;360;p27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1" name="Google Shape;361;p27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2" name="Google Shape;362;p27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363" name="Google Shape;363;p27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364" name="Google Shape;364;p27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65" name="Google Shape;365;p27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66" name="Google Shape;366;p27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367" name="Google Shape;367;p27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368" name="Google Shape;368;p27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369" name="Google Shape;369;p27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370" name="Google Shape;370;p27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71" name="Google Shape;371;p27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372" name="Google Shape;372;p27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373" name="Google Shape;373;p27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4" name="Google Shape;374;p27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FFF68E"/>
                  </a:gs>
                  <a:gs pos="100000">
                    <a:srgbClr val="FFD966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5" name="Google Shape;375;p27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376" name="Google Shape;376;p27"/>
          <p:cNvGrpSpPr/>
          <p:nvPr/>
        </p:nvGrpSpPr>
        <p:grpSpPr>
          <a:xfrm>
            <a:off x="3043867" y="3955233"/>
            <a:ext cx="2280800" cy="351600"/>
            <a:chOff x="2282900" y="800475"/>
            <a:chExt cx="1710600" cy="263700"/>
          </a:xfrm>
        </p:grpSpPr>
        <p:sp>
          <p:nvSpPr>
            <p:cNvPr id="377" name="Google Shape;377;p27"/>
            <p:cNvSpPr/>
            <p:nvPr/>
          </p:nvSpPr>
          <p:spPr>
            <a:xfrm>
              <a:off x="2282900" y="800475"/>
              <a:ext cx="1710600" cy="263700"/>
            </a:xfrm>
            <a:prstGeom prst="roundRect">
              <a:avLst>
                <a:gd name="adj" fmla="val 28586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2375150" y="844350"/>
              <a:ext cx="177653" cy="175796"/>
            </a:xfrm>
            <a:custGeom>
              <a:avLst/>
              <a:gdLst/>
              <a:ahLst/>
              <a:cxnLst/>
              <a:rect l="l" t="t" r="r" b="b"/>
              <a:pathLst>
                <a:path w="8321" h="8234" extrusionOk="0">
                  <a:moveTo>
                    <a:pt x="3359" y="1750"/>
                  </a:moveTo>
                  <a:cubicBezTo>
                    <a:pt x="3774" y="1750"/>
                    <a:pt x="4188" y="1908"/>
                    <a:pt x="4501" y="2220"/>
                  </a:cubicBezTo>
                  <a:cubicBezTo>
                    <a:pt x="4808" y="2527"/>
                    <a:pt x="4976" y="2931"/>
                    <a:pt x="4976" y="3360"/>
                  </a:cubicBezTo>
                  <a:cubicBezTo>
                    <a:pt x="4976" y="3795"/>
                    <a:pt x="4808" y="4199"/>
                    <a:pt x="4501" y="4500"/>
                  </a:cubicBezTo>
                  <a:cubicBezTo>
                    <a:pt x="4188" y="4815"/>
                    <a:pt x="3775" y="4973"/>
                    <a:pt x="3362" y="4973"/>
                  </a:cubicBezTo>
                  <a:cubicBezTo>
                    <a:pt x="2948" y="4973"/>
                    <a:pt x="2534" y="4815"/>
                    <a:pt x="2219" y="4500"/>
                  </a:cubicBezTo>
                  <a:cubicBezTo>
                    <a:pt x="1917" y="4199"/>
                    <a:pt x="1749" y="3795"/>
                    <a:pt x="1749" y="3360"/>
                  </a:cubicBezTo>
                  <a:cubicBezTo>
                    <a:pt x="1749" y="2931"/>
                    <a:pt x="1917" y="2527"/>
                    <a:pt x="2219" y="2220"/>
                  </a:cubicBezTo>
                  <a:cubicBezTo>
                    <a:pt x="2537" y="1908"/>
                    <a:pt x="2946" y="1750"/>
                    <a:pt x="3359" y="1750"/>
                  </a:cubicBezTo>
                  <a:close/>
                  <a:moveTo>
                    <a:pt x="3362" y="1"/>
                  </a:moveTo>
                  <a:cubicBezTo>
                    <a:pt x="2501" y="1"/>
                    <a:pt x="1639" y="328"/>
                    <a:pt x="982" y="983"/>
                  </a:cubicBezTo>
                  <a:cubicBezTo>
                    <a:pt x="347" y="1621"/>
                    <a:pt x="0" y="2466"/>
                    <a:pt x="0" y="3360"/>
                  </a:cubicBezTo>
                  <a:cubicBezTo>
                    <a:pt x="0" y="4260"/>
                    <a:pt x="347" y="5104"/>
                    <a:pt x="982" y="5739"/>
                  </a:cubicBezTo>
                  <a:cubicBezTo>
                    <a:pt x="1641" y="6398"/>
                    <a:pt x="2500" y="6726"/>
                    <a:pt x="3359" y="6726"/>
                  </a:cubicBezTo>
                  <a:cubicBezTo>
                    <a:pt x="3937" y="6726"/>
                    <a:pt x="4510" y="6561"/>
                    <a:pt x="5027" y="6265"/>
                  </a:cubicBezTo>
                  <a:lnTo>
                    <a:pt x="6741" y="7979"/>
                  </a:lnTo>
                  <a:cubicBezTo>
                    <a:pt x="6914" y="8152"/>
                    <a:pt x="7139" y="8234"/>
                    <a:pt x="7359" y="8234"/>
                  </a:cubicBezTo>
                  <a:cubicBezTo>
                    <a:pt x="7584" y="8234"/>
                    <a:pt x="7808" y="8152"/>
                    <a:pt x="7978" y="7979"/>
                  </a:cubicBezTo>
                  <a:cubicBezTo>
                    <a:pt x="8320" y="7635"/>
                    <a:pt x="8320" y="7083"/>
                    <a:pt x="7978" y="6740"/>
                  </a:cubicBezTo>
                  <a:lnTo>
                    <a:pt x="6264" y="5033"/>
                  </a:lnTo>
                  <a:cubicBezTo>
                    <a:pt x="6556" y="4526"/>
                    <a:pt x="6725" y="3959"/>
                    <a:pt x="6725" y="3360"/>
                  </a:cubicBezTo>
                  <a:cubicBezTo>
                    <a:pt x="6725" y="2466"/>
                    <a:pt x="6377" y="1621"/>
                    <a:pt x="5738" y="983"/>
                  </a:cubicBezTo>
                  <a:cubicBezTo>
                    <a:pt x="5083" y="328"/>
                    <a:pt x="4223" y="1"/>
                    <a:pt x="3362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2663000" y="865783"/>
              <a:ext cx="1257000" cy="132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80" name="Google Shape;380;p27"/>
          <p:cNvGrpSpPr/>
          <p:nvPr/>
        </p:nvGrpSpPr>
        <p:grpSpPr>
          <a:xfrm>
            <a:off x="3654008" y="2482821"/>
            <a:ext cx="1060521" cy="834819"/>
            <a:chOff x="7760767" y="1176066"/>
            <a:chExt cx="795391" cy="626114"/>
          </a:xfrm>
        </p:grpSpPr>
        <p:sp>
          <p:nvSpPr>
            <p:cNvPr id="381" name="Google Shape;381;p27"/>
            <p:cNvSpPr/>
            <p:nvPr/>
          </p:nvSpPr>
          <p:spPr>
            <a:xfrm>
              <a:off x="7760767" y="1176066"/>
              <a:ext cx="795391" cy="626114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82" name="Google Shape;382;p27"/>
            <p:cNvGrpSpPr/>
            <p:nvPr/>
          </p:nvGrpSpPr>
          <p:grpSpPr>
            <a:xfrm>
              <a:off x="7815937" y="1292090"/>
              <a:ext cx="594430" cy="276787"/>
              <a:chOff x="7603656" y="1520706"/>
              <a:chExt cx="657046" cy="305943"/>
            </a:xfrm>
          </p:grpSpPr>
          <p:sp>
            <p:nvSpPr>
              <p:cNvPr id="383" name="Google Shape;383;p27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4" name="Google Shape;384;p27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5" name="Google Shape;385;p27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6" name="Google Shape;386;p27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31016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776CBA-983A-C4EE-BB33-796F1D6E2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2C7E54-CC43-DEE0-C44C-88D5AF1BC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7ADF3AC-4F89-5850-4D3A-F5B554F04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12/8/22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3355000-E124-F1E7-D46F-88BC733A4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1F8A3B-6813-A06B-D16A-9636E10EF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306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88764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0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2264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960000" y="1585200"/>
            <a:ext cx="10272000" cy="45528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960000" y="1585200"/>
            <a:ext cx="10272000" cy="45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AutoNum type="arabicPeriod"/>
              <a:defRPr sz="1333"/>
            </a:lvl1pPr>
            <a:lvl2pPr marL="1219170" lvl="1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828754" lvl="2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2438339" lvl="3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3047924" lvl="4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3657509" lvl="5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4267093" lvl="6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4876678" lvl="7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5486263" lvl="8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grpSp>
        <p:nvGrpSpPr>
          <p:cNvPr id="33" name="Google Shape;33;p4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34" name="Google Shape;34;p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" name="Google Shape;35;p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6" name="Google Shape;36;p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7" name="Google Shape;37;p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1315752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B68624-C3E1-3BE2-1DEA-2362AFF96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F417EF0-D23C-A055-3FD3-986A4A2C7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2AA6BE-779A-517E-FA7E-6995E5C05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12/8/22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1CB300-7D80-6110-C30D-C38C8751D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AD09E4-3C61-4324-EF97-1564AD97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4199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776CBA-983A-C4EE-BB33-796F1D6E2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2C7E54-CC43-DEE0-C44C-88D5AF1BC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7ADF3AC-4F89-5850-4D3A-F5B554F04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12/8/22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3355000-E124-F1E7-D46F-88BC733A4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1F8A3B-6813-A06B-D16A-9636E10EF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95857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08D1D8-121B-4752-404C-7EF9E853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562958-78E1-1ADE-13FA-2C164B2F4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13CFD6-DC41-9310-5A2C-6A8DCBBF2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12/8/22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27A2703-39C3-EDCE-6318-920921C2A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EF70AC8-A6D0-CA83-E3EE-ABAF6778F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473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9FC0CA-2A1B-71EF-0661-7CCA1CBFC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C7F6C8-A889-27EE-21C9-E950B87417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F994DCB-62A1-B039-D81F-556AD2D15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1A646A1-6AE3-B3DD-7360-DD04878BD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12/8/22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8DC53BA-6241-E767-868B-CC0B625DF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7C864ED-74D5-896F-2F90-32A6D3E39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1318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6EAEA4-7298-4ED7-E6D6-75B87A4C0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8C490DD-DEB9-2953-CA7D-6EB8DC782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DB7434A-DFC7-80E8-70BF-3EF8E399B9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36B2951-243A-B2AB-7F6F-C4C4C3DF68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CCC60AD-5259-30B3-1FCF-0FEACB28EE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1DA6301-E546-2C1F-06E8-4F5F0ABFA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12/8/22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A4D5017-A591-40D0-EFD5-B3EFC8E3C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3981648-7EB6-279C-F34E-9A594EB63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1290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5F95FE-86C7-B026-8038-BDE6E3302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4C4EBA6-14C3-37FA-85B1-5F8D6C2E4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12/8/22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541E5EC-5F1D-A928-C2E3-BA9E5417B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1D7297B-D369-2A7A-0BD8-6C0B064E0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3777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0E16324-9676-CC7E-DDA5-84634253D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12/8/22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CE9A2D6-E2EE-9AF0-B24D-69EF35A51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DBC24C7-2DC0-1A58-D774-043FEEE0A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9121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F9E12A-32C9-5935-EE53-FE46AEC78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105111-F6A0-D1FC-E2B2-FF0484B54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F0F60B7-C621-F1A0-73E3-E879D04188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C994F3B-49DD-5F55-CE6C-D30A1878F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12/8/22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5CBB7C7-62D8-85CC-0874-D65EE3FF1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CBF1799-B792-4A92-F001-15E580B16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5351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270FE9-9A4C-06EF-D149-1573FE31B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CE1D7A4-94F3-51CC-9ABA-1C0BFDFD37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D1018E-7D4F-31C7-96E8-F2F1766DA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5AFF48A-BCAD-9E7E-FE2C-CC6A56B9E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12/8/22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13715A7-F3A7-6093-1E09-872A1B08F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A7892A2-D359-1173-219D-1267F47AA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5489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13DBA8-2D1C-EAD6-0C93-BB803EA89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FD225F2-1B2D-163D-C247-5C6F607718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294524-5994-AA9D-7226-D76364F7C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12/8/22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286A328-A83F-FD9E-49C1-59D5CD669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F257712-CCB9-8AB4-C53B-5C37DFDC7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573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960000" y="1585200"/>
            <a:ext cx="5070800" cy="45528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5"/>
          <p:cNvSpPr/>
          <p:nvPr/>
        </p:nvSpPr>
        <p:spPr>
          <a:xfrm>
            <a:off x="6161200" y="1585200"/>
            <a:ext cx="5070800" cy="45528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1"/>
          </p:nvPr>
        </p:nvSpPr>
        <p:spPr>
          <a:xfrm>
            <a:off x="1532400" y="3287933"/>
            <a:ext cx="3926000" cy="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667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2"/>
          </p:nvPr>
        </p:nvSpPr>
        <p:spPr>
          <a:xfrm>
            <a:off x="6835200" y="3410733"/>
            <a:ext cx="3926000" cy="3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667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3"/>
          </p:nvPr>
        </p:nvSpPr>
        <p:spPr>
          <a:xfrm>
            <a:off x="1532400" y="3903533"/>
            <a:ext cx="3926000" cy="1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4"/>
          </p:nvPr>
        </p:nvSpPr>
        <p:spPr>
          <a:xfrm>
            <a:off x="6733600" y="3903533"/>
            <a:ext cx="3926000" cy="1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48" name="Google Shape;48;p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" name="Google Shape;49;p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0" name="Google Shape;50;p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51" name="Google Shape;51;p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" name="Google Shape;52;p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2882734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A4FD353-155E-9E7F-7AD9-FD7D782CF5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BCBFD1C-7042-1891-047F-37C669A7D1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C324C8-2727-AE72-8BE7-B3750C1F1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12/8/22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186C30-E685-EA41-DE0F-441420AA1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85F321A-CAC4-2F5E-0179-7A614C138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715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/>
        </p:nvSpPr>
        <p:spPr>
          <a:xfrm>
            <a:off x="960000" y="1585200"/>
            <a:ext cx="10272000" cy="45528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96052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grpSp>
        <p:nvGrpSpPr>
          <p:cNvPr id="56" name="Google Shape;56;p6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57" name="Google Shape;57;p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8" name="Google Shape;58;p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9" name="Google Shape;59;p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60" name="Google Shape;60;p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" name="Google Shape;61;p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751501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/>
          <p:nvPr/>
        </p:nvSpPr>
        <p:spPr>
          <a:xfrm>
            <a:off x="960000" y="1585200"/>
            <a:ext cx="10272000" cy="45528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1408800" y="2131200"/>
            <a:ext cx="4656000" cy="3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7252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1867"/>
            </a:lvl1pPr>
            <a:lvl2pPr marL="1219170" lvl="1" indent="-37252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marL="1828754" lvl="2" indent="-37252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marL="2438339" lvl="3" indent="-37252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marL="3047924" lvl="4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marL="3657509" lvl="5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marL="4267093" lvl="6" indent="-36405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marL="4876678" lvl="7" indent="-36405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marL="5486263" lvl="8" indent="-35559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grpSp>
        <p:nvGrpSpPr>
          <p:cNvPr id="66" name="Google Shape;66;p7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67" name="Google Shape;67;p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8" name="Google Shape;68;p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69" name="Google Shape;69;p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70" name="Google Shape;70;p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" name="Google Shape;71;p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35437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/>
          <p:nvPr/>
        </p:nvSpPr>
        <p:spPr>
          <a:xfrm>
            <a:off x="960000" y="996667"/>
            <a:ext cx="10272000" cy="48844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1264800" y="1619733"/>
            <a:ext cx="7844800" cy="36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76" name="Google Shape;76;p8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" name="Google Shape;77;p8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78" name="Google Shape;78;p8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79" name="Google Shape;79;p8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" name="Google Shape;80;p8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458883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/>
          <p:nvPr/>
        </p:nvSpPr>
        <p:spPr>
          <a:xfrm>
            <a:off x="960000" y="996667"/>
            <a:ext cx="10272000" cy="48844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5917200" y="1761467"/>
            <a:ext cx="48236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ubTitle" idx="1"/>
          </p:nvPr>
        </p:nvSpPr>
        <p:spPr>
          <a:xfrm>
            <a:off x="5917200" y="2911467"/>
            <a:ext cx="4823600" cy="21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85" name="Google Shape;85;p9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86" name="Google Shape;86;p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7" name="Google Shape;87;p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88" name="Google Shape;88;p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89" name="Google Shape;89;p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" name="Google Shape;90;p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338751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title"/>
          </p:nvPr>
        </p:nvSpPr>
        <p:spPr>
          <a:xfrm>
            <a:off x="1789933" y="1656700"/>
            <a:ext cx="3894400" cy="35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grpSp>
        <p:nvGrpSpPr>
          <p:cNvPr id="93" name="Google Shape;93;p10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94" name="Google Shape;94;p1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5" name="Google Shape;95;p1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96" name="Google Shape;96;p1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97" name="Google Shape;97;p1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" name="Google Shape;98;p1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002909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76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821600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997597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  <p:sldLayoutId id="2147483762" r:id="rId18"/>
    <p:sldLayoutId id="2147483763" r:id="rId19"/>
    <p:sldLayoutId id="2147483764" r:id="rId20"/>
    <p:sldLayoutId id="2147483765" r:id="rId21"/>
    <p:sldLayoutId id="2147483766" r:id="rId22"/>
    <p:sldLayoutId id="2147483767" r:id="rId23"/>
    <p:sldLayoutId id="2147483768" r:id="rId24"/>
    <p:sldLayoutId id="2147483769" r:id="rId25"/>
    <p:sldLayoutId id="2147483770" r:id="rId26"/>
    <p:sldLayoutId id="2147483771" r:id="rId27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76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9" name="Google Shape;389;p2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266086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73" r:id="rId1"/>
    <p:sldLayoutId id="2147483774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76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0382DC9-9B08-AE20-9C0C-2417BF2EC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37670A5-BF13-10FB-5E19-34E450421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5F4A71C-7ECE-65E8-DC5D-2BB44E347C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1D76E-A2C5-7A40-B3B8-93D254718F6E}" type="datetimeFigureOut">
              <a:rPr lang="es-ES" smtClean="0"/>
              <a:t>8/12/22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EA272B-EFDF-CD65-5FAD-A41C80B726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BED459-43ED-71F5-DE0C-B054A2970C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472C0-16D7-5147-8FF4-0437B7BF4A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2753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6.png"/><Relationship Id="rId5" Type="http://schemas.openxmlformats.org/officeDocument/2006/relationships/customXml" Target="../ink/ink1.xml"/><Relationship Id="rId4" Type="http://schemas.openxmlformats.org/officeDocument/2006/relationships/image" Target="../media/image2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D5B43C48-DEF0-E1BB-A780-F89C3CBEAD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3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A1754DE-EF4F-3AC4-C6AF-AF98851FE21D}"/>
              </a:ext>
            </a:extLst>
          </p:cNvPr>
          <p:cNvSpPr txBox="1"/>
          <p:nvPr/>
        </p:nvSpPr>
        <p:spPr>
          <a:xfrm>
            <a:off x="8134376" y="413564"/>
            <a:ext cx="3883231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b="1" dirty="0">
                <a:solidFill>
                  <a:schemeClr val="bg1"/>
                </a:solidFill>
                <a:latin typeface="+mj-lt"/>
              </a:rPr>
              <a:t>IPS</a:t>
            </a:r>
          </a:p>
          <a:p>
            <a:r>
              <a:rPr lang="es-ES" sz="4800" b="1" dirty="0">
                <a:solidFill>
                  <a:schemeClr val="bg1"/>
                </a:solidFill>
                <a:latin typeface="+mj-lt"/>
              </a:rPr>
              <a:t>Grupo PL61</a:t>
            </a:r>
          </a:p>
          <a:p>
            <a:endParaRPr lang="es-ES" sz="4800" b="1" dirty="0">
              <a:solidFill>
                <a:schemeClr val="bg1"/>
              </a:solidFill>
            </a:endParaRPr>
          </a:p>
          <a:p>
            <a:r>
              <a:rPr lang="es-ES" sz="2800" b="1" dirty="0">
                <a:solidFill>
                  <a:schemeClr val="bg1"/>
                </a:solidFill>
                <a:latin typeface="+mj-lt"/>
              </a:rPr>
              <a:t>Chen Xin Pan Wang</a:t>
            </a:r>
          </a:p>
          <a:p>
            <a:r>
              <a:rPr lang="es-ES" sz="2800" b="1" dirty="0">
                <a:solidFill>
                  <a:schemeClr val="bg1"/>
                </a:solidFill>
                <a:latin typeface="+mj-lt"/>
              </a:rPr>
              <a:t>Eduardo Blanco Bielsa</a:t>
            </a:r>
          </a:p>
          <a:p>
            <a:endParaRPr lang="es-ES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AE0EDAA2-08FB-7016-D8F7-54CC1CB93041}"/>
              </a:ext>
            </a:extLst>
          </p:cNvPr>
          <p:cNvCxnSpPr>
            <a:cxnSpLocks/>
          </p:cNvCxnSpPr>
          <p:nvPr/>
        </p:nvCxnSpPr>
        <p:spPr>
          <a:xfrm>
            <a:off x="8229379" y="2522689"/>
            <a:ext cx="3051959" cy="0"/>
          </a:xfrm>
          <a:prstGeom prst="line">
            <a:avLst/>
          </a:prstGeom>
          <a:ln w="82550"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026" name="Picture 2" descr="Escuela de Ingeniería Informática - Inicio">
            <a:extLst>
              <a:ext uri="{FF2B5EF4-FFF2-40B4-BE49-F238E27FC236}">
                <a16:creationId xmlns:a16="http://schemas.microsoft.com/office/drawing/2014/main" id="{265C8F8E-E76E-8592-C5B5-F1E25F49C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539" y="3971430"/>
            <a:ext cx="3052799" cy="152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094EB0C3-F0E2-C6DA-359B-37AC6B5C9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8539" y="5610778"/>
            <a:ext cx="682408" cy="6824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FE1A70A-9B31-C903-038F-C69B92640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5991" y="5610778"/>
            <a:ext cx="687172" cy="6956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B535498-EE3E-4F5B-B4DD-A4307D672848}"/>
              </a:ext>
            </a:extLst>
          </p:cNvPr>
          <p:cNvSpPr txBox="1"/>
          <p:nvPr/>
        </p:nvSpPr>
        <p:spPr>
          <a:xfrm>
            <a:off x="8955968" y="5803557"/>
            <a:ext cx="12443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s-ES" sz="1600" b="1" dirty="0" err="1">
                <a:solidFill>
                  <a:schemeClr val="bg1"/>
                </a:solidFill>
                <a:latin typeface="+mj-lt"/>
              </a:rPr>
              <a:t>gitblanc</a:t>
            </a:r>
            <a:endParaRPr lang="es-ES" sz="1600" b="1" dirty="0">
              <a:solidFill>
                <a:schemeClr val="bg1"/>
              </a:solidFill>
              <a:latin typeface="+mj-lt"/>
            </a:endParaRPr>
          </a:p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A509F19-8594-51C8-4A73-E96561DAC04C}"/>
              </a:ext>
            </a:extLst>
          </p:cNvPr>
          <p:cNvSpPr txBox="1"/>
          <p:nvPr/>
        </p:nvSpPr>
        <p:spPr>
          <a:xfrm>
            <a:off x="10773274" y="5803557"/>
            <a:ext cx="12443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s-ES" sz="1600" b="1" dirty="0" err="1">
                <a:solidFill>
                  <a:schemeClr val="bg1"/>
                </a:solidFill>
                <a:latin typeface="+mj-lt"/>
              </a:rPr>
              <a:t>iimxinn</a:t>
            </a:r>
            <a:endParaRPr lang="es-ES" sz="1600" b="1" dirty="0">
              <a:solidFill>
                <a:schemeClr val="bg1"/>
              </a:solidFill>
              <a:latin typeface="+mj-lt"/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73727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C6B74A-F23C-FD70-CBE7-7092802BC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endParaRPr lang="es-ES" sz="4000">
              <a:solidFill>
                <a:srgbClr val="FFFFFF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1185126-E485-FAB5-4F8C-93EA47CDAD2D}"/>
              </a:ext>
            </a:extLst>
          </p:cNvPr>
          <p:cNvSpPr txBox="1"/>
          <p:nvPr/>
        </p:nvSpPr>
        <p:spPr>
          <a:xfrm>
            <a:off x="1388533" y="6942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2756863-AA37-8540-6F81-27AB17A36B49}"/>
              </a:ext>
            </a:extLst>
          </p:cNvPr>
          <p:cNvSpPr/>
          <p:nvPr/>
        </p:nvSpPr>
        <p:spPr>
          <a:xfrm>
            <a:off x="-112735" y="-101413"/>
            <a:ext cx="12413293" cy="7033364"/>
          </a:xfrm>
          <a:prstGeom prst="rect">
            <a:avLst/>
          </a:prstGeom>
          <a:gradFill flip="none" rotWithShape="1">
            <a:gsLst>
              <a:gs pos="0">
                <a:srgbClr val="211A22"/>
              </a:gs>
              <a:gs pos="100000">
                <a:srgbClr val="8527C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95AC88B-E065-97D8-6F7F-74F00270A6B8}"/>
              </a:ext>
            </a:extLst>
          </p:cNvPr>
          <p:cNvSpPr txBox="1"/>
          <p:nvPr/>
        </p:nvSpPr>
        <p:spPr>
          <a:xfrm>
            <a:off x="912681" y="694267"/>
            <a:ext cx="98907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¿Cómo fue la evolución de nuestro proyecto?</a:t>
            </a:r>
          </a:p>
        </p:txBody>
      </p:sp>
      <p:pic>
        <p:nvPicPr>
          <p:cNvPr id="7" name="Gráfico 6" descr="Flecha lineal: curva ligera contorno">
            <a:extLst>
              <a:ext uri="{FF2B5EF4-FFF2-40B4-BE49-F238E27FC236}">
                <a16:creationId xmlns:a16="http://schemas.microsoft.com/office/drawing/2014/main" id="{1E2B7AC3-98E9-6F97-3E84-2DE47661F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13584">
            <a:off x="2991178" y="1853885"/>
            <a:ext cx="914400" cy="9144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4A5720F-C1BD-E818-B291-1A72C4486F39}"/>
              </a:ext>
            </a:extLst>
          </p:cNvPr>
          <p:cNvSpPr txBox="1"/>
          <p:nvPr/>
        </p:nvSpPr>
        <p:spPr>
          <a:xfrm>
            <a:off x="3991739" y="2203757"/>
            <a:ext cx="7644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El primer sprint fue un poco caos…</a:t>
            </a:r>
          </a:p>
        </p:txBody>
      </p:sp>
      <p:pic>
        <p:nvPicPr>
          <p:cNvPr id="10" name="Gráfico 9" descr="Flecha lineal: curva ligera contorno">
            <a:extLst>
              <a:ext uri="{FF2B5EF4-FFF2-40B4-BE49-F238E27FC236}">
                <a16:creationId xmlns:a16="http://schemas.microsoft.com/office/drawing/2014/main" id="{444D8BA6-FAAB-CD00-0C85-41BFE49BF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30870">
            <a:off x="2981202" y="2538829"/>
            <a:ext cx="914400" cy="9144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53C3C34-7B32-E52D-AE99-66340429C333}"/>
              </a:ext>
            </a:extLst>
          </p:cNvPr>
          <p:cNvSpPr txBox="1"/>
          <p:nvPr/>
        </p:nvSpPr>
        <p:spPr>
          <a:xfrm>
            <a:off x="3987470" y="2781190"/>
            <a:ext cx="7644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El segundo sprint mejoró bastante…</a:t>
            </a:r>
          </a:p>
        </p:txBody>
      </p:sp>
      <p:pic>
        <p:nvPicPr>
          <p:cNvPr id="5" name="Gráfico 4" descr="Flecha lineal: curva ligera contorno">
            <a:extLst>
              <a:ext uri="{FF2B5EF4-FFF2-40B4-BE49-F238E27FC236}">
                <a16:creationId xmlns:a16="http://schemas.microsoft.com/office/drawing/2014/main" id="{7C2882FA-A360-94FC-D27B-10CB9FFEF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30870">
            <a:off x="2972662" y="3223173"/>
            <a:ext cx="914400" cy="9144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8396D66A-F3D0-A9EE-69BC-F65499FC0FD7}"/>
              </a:ext>
            </a:extLst>
          </p:cNvPr>
          <p:cNvSpPr txBox="1"/>
          <p:nvPr/>
        </p:nvSpPr>
        <p:spPr>
          <a:xfrm>
            <a:off x="3981066" y="3462808"/>
            <a:ext cx="76449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El tercer sprint se mantuvo con buen rendimiento…</a:t>
            </a:r>
          </a:p>
        </p:txBody>
      </p:sp>
      <p:pic>
        <p:nvPicPr>
          <p:cNvPr id="17" name="Gráfico 16" descr="Flecha lineal: curva ligera contorno">
            <a:extLst>
              <a:ext uri="{FF2B5EF4-FFF2-40B4-BE49-F238E27FC236}">
                <a16:creationId xmlns:a16="http://schemas.microsoft.com/office/drawing/2014/main" id="{7FC370C2-F029-E23E-5510-2754324DD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740117">
            <a:off x="4129915" y="4313777"/>
            <a:ext cx="914400" cy="914400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896EA973-D6D0-ACB7-932F-25DCDBFBA6F2}"/>
              </a:ext>
            </a:extLst>
          </p:cNvPr>
          <p:cNvSpPr txBox="1"/>
          <p:nvPr/>
        </p:nvSpPr>
        <p:spPr>
          <a:xfrm>
            <a:off x="4939880" y="4686200"/>
            <a:ext cx="7644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Product</a:t>
            </a:r>
            <a:r>
              <a:rPr lang="es-ES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2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Owner</a:t>
            </a:r>
            <a:r>
              <a:rPr lang="es-ES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= </a:t>
            </a:r>
            <a:r>
              <a:rPr lang="es-ES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  <a:sym typeface="Wingdings" pitchFamily="2" charset="2"/>
              </a:rPr>
              <a:t></a:t>
            </a:r>
            <a:endParaRPr lang="es-ES" sz="32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12E897A-1CD4-8C11-31FE-CDC415522BF0}"/>
              </a:ext>
            </a:extLst>
          </p:cNvPr>
          <p:cNvSpPr txBox="1"/>
          <p:nvPr/>
        </p:nvSpPr>
        <p:spPr>
          <a:xfrm>
            <a:off x="5464495" y="5263633"/>
            <a:ext cx="7644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 eso pensamos…</a:t>
            </a:r>
          </a:p>
        </p:txBody>
      </p:sp>
    </p:spTree>
    <p:extLst>
      <p:ext uri="{BB962C8B-B14F-4D97-AF65-F5344CB8AC3E}">
        <p14:creationId xmlns:p14="http://schemas.microsoft.com/office/powerpoint/2010/main" val="25504830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  <p:bldP spid="13" grpId="0"/>
      <p:bldP spid="19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C6B74A-F23C-FD70-CBE7-7092802BC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endParaRPr lang="es-ES" sz="4000" dirty="0">
              <a:solidFill>
                <a:srgbClr val="FFFFFF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1185126-E485-FAB5-4F8C-93EA47CDAD2D}"/>
              </a:ext>
            </a:extLst>
          </p:cNvPr>
          <p:cNvSpPr txBox="1"/>
          <p:nvPr/>
        </p:nvSpPr>
        <p:spPr>
          <a:xfrm>
            <a:off x="1388533" y="6942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2756863-AA37-8540-6F81-27AB17A36B49}"/>
              </a:ext>
            </a:extLst>
          </p:cNvPr>
          <p:cNvSpPr/>
          <p:nvPr/>
        </p:nvSpPr>
        <p:spPr>
          <a:xfrm>
            <a:off x="-85595" y="-50104"/>
            <a:ext cx="12363189" cy="6958208"/>
          </a:xfrm>
          <a:prstGeom prst="rect">
            <a:avLst/>
          </a:prstGeom>
          <a:gradFill flip="none" rotWithShape="1">
            <a:gsLst>
              <a:gs pos="0">
                <a:srgbClr val="211A22"/>
              </a:gs>
              <a:gs pos="100000">
                <a:srgbClr val="8527C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CA00232-BF03-A0D9-442E-9E82ADB0363D}"/>
              </a:ext>
            </a:extLst>
          </p:cNvPr>
          <p:cNvSpPr txBox="1"/>
          <p:nvPr/>
        </p:nvSpPr>
        <p:spPr>
          <a:xfrm>
            <a:off x="912681" y="694267"/>
            <a:ext cx="7216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¿Y por dentro? ¿Es un caos?...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01F07EE-BA2F-1DFC-1141-2975EABDAD67}"/>
              </a:ext>
            </a:extLst>
          </p:cNvPr>
          <p:cNvSpPr txBox="1"/>
          <p:nvPr/>
        </p:nvSpPr>
        <p:spPr>
          <a:xfrm>
            <a:off x="4845534" y="1658019"/>
            <a:ext cx="55108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Nope</a:t>
            </a:r>
            <a:r>
              <a:rPr lang="es-ES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lo planificamos bien desde el principio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A3F19E40-0B2C-00C1-E277-585947365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040" y="2734412"/>
            <a:ext cx="1790700" cy="3162300"/>
          </a:xfrm>
          <a:prstGeom prst="rect">
            <a:avLst/>
          </a:prstGeom>
        </p:spPr>
      </p:pic>
      <p:pic>
        <p:nvPicPr>
          <p:cNvPr id="21" name="Gráfico 20" descr="Flecha lineal: curva ligera contorno">
            <a:extLst>
              <a:ext uri="{FF2B5EF4-FFF2-40B4-BE49-F238E27FC236}">
                <a16:creationId xmlns:a16="http://schemas.microsoft.com/office/drawing/2014/main" id="{8507A00C-C336-42FF-5825-C7D4D37D3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13584">
            <a:off x="3656847" y="1356804"/>
            <a:ext cx="914400" cy="914400"/>
          </a:xfrm>
          <a:prstGeom prst="rect">
            <a:avLst/>
          </a:prstGeom>
        </p:spPr>
      </p:pic>
      <p:pic>
        <p:nvPicPr>
          <p:cNvPr id="23" name="Gráfico 22" descr="Flecha lineal: curva ligera contorno">
            <a:extLst>
              <a:ext uri="{FF2B5EF4-FFF2-40B4-BE49-F238E27FC236}">
                <a16:creationId xmlns:a16="http://schemas.microsoft.com/office/drawing/2014/main" id="{BD97E87D-3566-6AB4-0127-3E32C7CEB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86416" flipH="1">
            <a:off x="3693241" y="2272029"/>
            <a:ext cx="914400" cy="914400"/>
          </a:xfrm>
          <a:prstGeom prst="rect">
            <a:avLst/>
          </a:prstGeom>
        </p:spPr>
      </p:pic>
      <p:pic>
        <p:nvPicPr>
          <p:cNvPr id="24" name="Gráfico 23" descr="Flecha lineal: curva ligera contorno">
            <a:extLst>
              <a:ext uri="{FF2B5EF4-FFF2-40B4-BE49-F238E27FC236}">
                <a16:creationId xmlns:a16="http://schemas.microsoft.com/office/drawing/2014/main" id="{F10AFCE5-DAB1-82AF-A6F6-487E280E7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173343">
            <a:off x="3512185" y="5138448"/>
            <a:ext cx="914400" cy="914400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94B736AD-0D4E-D386-E715-F953C285AD29}"/>
              </a:ext>
            </a:extLst>
          </p:cNvPr>
          <p:cNvSpPr txBox="1"/>
          <p:nvPr/>
        </p:nvSpPr>
        <p:spPr>
          <a:xfrm>
            <a:off x="4833008" y="4283061"/>
            <a:ext cx="55108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 nos acabaron surgiendo problemas muy interesantes…</a:t>
            </a:r>
          </a:p>
        </p:txBody>
      </p:sp>
    </p:spTree>
    <p:extLst>
      <p:ext uri="{BB962C8B-B14F-4D97-AF65-F5344CB8AC3E}">
        <p14:creationId xmlns:p14="http://schemas.microsoft.com/office/powerpoint/2010/main" val="21972576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C6B74A-F23C-FD70-CBE7-7092802BC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endParaRPr lang="es-ES" sz="4000">
              <a:solidFill>
                <a:srgbClr val="FFFFFF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1185126-E485-FAB5-4F8C-93EA47CDAD2D}"/>
              </a:ext>
            </a:extLst>
          </p:cNvPr>
          <p:cNvSpPr txBox="1"/>
          <p:nvPr/>
        </p:nvSpPr>
        <p:spPr>
          <a:xfrm>
            <a:off x="1388533" y="6942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2756863-AA37-8540-6F81-27AB17A36B49}"/>
              </a:ext>
            </a:extLst>
          </p:cNvPr>
          <p:cNvSpPr/>
          <p:nvPr/>
        </p:nvSpPr>
        <p:spPr>
          <a:xfrm>
            <a:off x="0" y="0"/>
            <a:ext cx="4233333" cy="6858000"/>
          </a:xfrm>
          <a:prstGeom prst="rect">
            <a:avLst/>
          </a:prstGeom>
          <a:gradFill flip="none" rotWithShape="1">
            <a:gsLst>
              <a:gs pos="0">
                <a:srgbClr val="211A22"/>
              </a:gs>
              <a:gs pos="100000">
                <a:srgbClr val="8527C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1E91CAD-D8CB-D9D2-9032-2E441BB2DF33}"/>
              </a:ext>
            </a:extLst>
          </p:cNvPr>
          <p:cNvSpPr txBox="1"/>
          <p:nvPr/>
        </p:nvSpPr>
        <p:spPr>
          <a:xfrm>
            <a:off x="515983" y="555767"/>
            <a:ext cx="3201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Administrador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1D41A44-45E9-7C10-3FFB-05FEA20E42CA}"/>
              </a:ext>
            </a:extLst>
          </p:cNvPr>
          <p:cNvCxnSpPr>
            <a:cxnSpLocks/>
          </p:cNvCxnSpPr>
          <p:nvPr/>
        </p:nvCxnSpPr>
        <p:spPr>
          <a:xfrm>
            <a:off x="515983" y="1155760"/>
            <a:ext cx="3201366" cy="0"/>
          </a:xfrm>
          <a:prstGeom prst="line">
            <a:avLst/>
          </a:prstGeom>
          <a:ln w="82550"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146" name="Picture 2" descr="imagen">
            <a:extLst>
              <a:ext uri="{FF2B5EF4-FFF2-40B4-BE49-F238E27FC236}">
                <a16:creationId xmlns:a16="http://schemas.microsoft.com/office/drawing/2014/main" id="{28004227-9C3A-89B6-BA72-52451563A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638" y="709213"/>
            <a:ext cx="7417716" cy="543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B68EBA6-EE6C-7B67-EEA3-A5904984C675}"/>
              </a:ext>
            </a:extLst>
          </p:cNvPr>
          <p:cNvSpPr txBox="1"/>
          <p:nvPr/>
        </p:nvSpPr>
        <p:spPr>
          <a:xfrm>
            <a:off x="466722" y="1727397"/>
            <a:ext cx="34789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 más obvio, ¿qué hicimos con el calendario?</a:t>
            </a:r>
          </a:p>
        </p:txBody>
      </p:sp>
      <p:pic>
        <p:nvPicPr>
          <p:cNvPr id="15" name="Gráfico 14" descr="Flecha lineal: curva ligera contorno">
            <a:extLst>
              <a:ext uri="{FF2B5EF4-FFF2-40B4-BE49-F238E27FC236}">
                <a16:creationId xmlns:a16="http://schemas.microsoft.com/office/drawing/2014/main" id="{D3F0FD0A-E99F-2995-A22C-62DEAF83E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173343">
            <a:off x="3210888" y="2780580"/>
            <a:ext cx="914400" cy="914400"/>
          </a:xfrm>
          <a:prstGeom prst="rect">
            <a:avLst/>
          </a:prstGeom>
        </p:spPr>
      </p:pic>
      <p:pic>
        <p:nvPicPr>
          <p:cNvPr id="16" name="Picture 2" descr="imagen">
            <a:extLst>
              <a:ext uri="{FF2B5EF4-FFF2-40B4-BE49-F238E27FC236}">
                <a16:creationId xmlns:a16="http://schemas.microsoft.com/office/drawing/2014/main" id="{BC982833-EA4F-06CC-A5F0-D04FF28BC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638" y="709213"/>
            <a:ext cx="7417716" cy="543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áfico 16" descr="Flecha lineal: curva ligera contorno">
            <a:extLst>
              <a:ext uri="{FF2B5EF4-FFF2-40B4-BE49-F238E27FC236}">
                <a16:creationId xmlns:a16="http://schemas.microsoft.com/office/drawing/2014/main" id="{C75924D0-AB60-0B10-C6D5-BFF3DC6C7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173343">
            <a:off x="3210888" y="2780580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8" name="Entrada de lápiz 17">
                <a:extLst>
                  <a:ext uri="{FF2B5EF4-FFF2-40B4-BE49-F238E27FC236}">
                    <a16:creationId xmlns:a16="http://schemas.microsoft.com/office/drawing/2014/main" id="{377C1942-3716-4490-D995-B123C67581CC}"/>
                  </a:ext>
                </a:extLst>
              </p14:cNvPr>
              <p14:cNvContentPartPr/>
              <p14:nvPr/>
            </p14:nvContentPartPr>
            <p14:xfrm>
              <a:off x="6001812" y="5643439"/>
              <a:ext cx="2091960" cy="654840"/>
            </p14:xfrm>
          </p:contentPart>
        </mc:Choice>
        <mc:Fallback>
          <p:pic>
            <p:nvPicPr>
              <p:cNvPr id="18" name="Entrada de lápiz 17">
                <a:extLst>
                  <a:ext uri="{FF2B5EF4-FFF2-40B4-BE49-F238E27FC236}">
                    <a16:creationId xmlns:a16="http://schemas.microsoft.com/office/drawing/2014/main" id="{377C1942-3716-4490-D995-B123C67581C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92812" y="5634799"/>
                <a:ext cx="2109600" cy="67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08076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C6B74A-F23C-FD70-CBE7-7092802BC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endParaRPr lang="es-ES" sz="4000">
              <a:solidFill>
                <a:srgbClr val="FFFFFF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1185126-E485-FAB5-4F8C-93EA47CDAD2D}"/>
              </a:ext>
            </a:extLst>
          </p:cNvPr>
          <p:cNvSpPr txBox="1"/>
          <p:nvPr/>
        </p:nvSpPr>
        <p:spPr>
          <a:xfrm>
            <a:off x="1388533" y="6942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2756863-AA37-8540-6F81-27AB17A36B49}"/>
              </a:ext>
            </a:extLst>
          </p:cNvPr>
          <p:cNvSpPr/>
          <p:nvPr/>
        </p:nvSpPr>
        <p:spPr>
          <a:xfrm>
            <a:off x="0" y="0"/>
            <a:ext cx="4233333" cy="6858000"/>
          </a:xfrm>
          <a:prstGeom prst="rect">
            <a:avLst/>
          </a:prstGeom>
          <a:gradFill flip="none" rotWithShape="1">
            <a:gsLst>
              <a:gs pos="0">
                <a:srgbClr val="211A22"/>
              </a:gs>
              <a:gs pos="100000">
                <a:srgbClr val="8527C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1E91CAD-D8CB-D9D2-9032-2E441BB2DF33}"/>
              </a:ext>
            </a:extLst>
          </p:cNvPr>
          <p:cNvSpPr txBox="1"/>
          <p:nvPr/>
        </p:nvSpPr>
        <p:spPr>
          <a:xfrm>
            <a:off x="515983" y="555767"/>
            <a:ext cx="3201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Administrador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1D41A44-45E9-7C10-3FFB-05FEA20E42CA}"/>
              </a:ext>
            </a:extLst>
          </p:cNvPr>
          <p:cNvCxnSpPr>
            <a:cxnSpLocks/>
          </p:cNvCxnSpPr>
          <p:nvPr/>
        </p:nvCxnSpPr>
        <p:spPr>
          <a:xfrm>
            <a:off x="515983" y="1155760"/>
            <a:ext cx="3201366" cy="0"/>
          </a:xfrm>
          <a:prstGeom prst="line">
            <a:avLst/>
          </a:prstGeom>
          <a:ln w="82550"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B68EBA6-EE6C-7B67-EEA3-A5904984C675}"/>
              </a:ext>
            </a:extLst>
          </p:cNvPr>
          <p:cNvSpPr txBox="1"/>
          <p:nvPr/>
        </p:nvSpPr>
        <p:spPr>
          <a:xfrm>
            <a:off x="466722" y="1727397"/>
            <a:ext cx="34789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 más obvio, ¿qué hicimos con el calendario?</a:t>
            </a:r>
          </a:p>
        </p:txBody>
      </p:sp>
      <p:pic>
        <p:nvPicPr>
          <p:cNvPr id="15" name="Gráfico 14" descr="Flecha lineal: curva ligera contorno">
            <a:extLst>
              <a:ext uri="{FF2B5EF4-FFF2-40B4-BE49-F238E27FC236}">
                <a16:creationId xmlns:a16="http://schemas.microsoft.com/office/drawing/2014/main" id="{D3F0FD0A-E99F-2995-A22C-62DEAF83E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173343">
            <a:off x="3210888" y="2780580"/>
            <a:ext cx="914400" cy="914400"/>
          </a:xfrm>
          <a:prstGeom prst="rect">
            <a:avLst/>
          </a:prstGeom>
        </p:spPr>
      </p:pic>
      <p:pic>
        <p:nvPicPr>
          <p:cNvPr id="17" name="Gráfico 16" descr="Flecha lineal: curva ligera contorno">
            <a:extLst>
              <a:ext uri="{FF2B5EF4-FFF2-40B4-BE49-F238E27FC236}">
                <a16:creationId xmlns:a16="http://schemas.microsoft.com/office/drawing/2014/main" id="{C75924D0-AB60-0B10-C6D5-BFF3DC6C7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173343">
            <a:off x="3210888" y="2780580"/>
            <a:ext cx="914400" cy="914400"/>
          </a:xfrm>
          <a:prstGeom prst="rect">
            <a:avLst/>
          </a:prstGeom>
        </p:spPr>
      </p:pic>
      <p:pic>
        <p:nvPicPr>
          <p:cNvPr id="13314" name="Picture 2" descr="imagen">
            <a:extLst>
              <a:ext uri="{FF2B5EF4-FFF2-40B4-BE49-F238E27FC236}">
                <a16:creationId xmlns:a16="http://schemas.microsoft.com/office/drawing/2014/main" id="{685C8360-7988-C365-7D71-64AB25477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260" y="724943"/>
            <a:ext cx="7418629" cy="54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40636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C6B74A-F23C-FD70-CBE7-7092802BC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endParaRPr lang="es-ES" sz="4000">
              <a:solidFill>
                <a:srgbClr val="FFFFFF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1185126-E485-FAB5-4F8C-93EA47CDAD2D}"/>
              </a:ext>
            </a:extLst>
          </p:cNvPr>
          <p:cNvSpPr txBox="1"/>
          <p:nvPr/>
        </p:nvSpPr>
        <p:spPr>
          <a:xfrm>
            <a:off x="1388533" y="6942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2756863-AA37-8540-6F81-27AB17A36B49}"/>
              </a:ext>
            </a:extLst>
          </p:cNvPr>
          <p:cNvSpPr/>
          <p:nvPr/>
        </p:nvSpPr>
        <p:spPr>
          <a:xfrm>
            <a:off x="0" y="0"/>
            <a:ext cx="4233333" cy="6858000"/>
          </a:xfrm>
          <a:prstGeom prst="rect">
            <a:avLst/>
          </a:prstGeom>
          <a:gradFill flip="none" rotWithShape="1">
            <a:gsLst>
              <a:gs pos="0">
                <a:srgbClr val="211A22"/>
              </a:gs>
              <a:gs pos="100000">
                <a:srgbClr val="8527C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1E91CAD-D8CB-D9D2-9032-2E441BB2DF33}"/>
              </a:ext>
            </a:extLst>
          </p:cNvPr>
          <p:cNvSpPr txBox="1"/>
          <p:nvPr/>
        </p:nvSpPr>
        <p:spPr>
          <a:xfrm>
            <a:off x="515983" y="555767"/>
            <a:ext cx="320136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3200">
                <a:solidFill>
                  <a:schemeClr val="bg1"/>
                </a:solidFill>
                <a:latin typeface="Aharoni"/>
                <a:cs typeface="Aharoni"/>
              </a:rPr>
              <a:t>Socio</a:t>
            </a:r>
            <a:endParaRPr lang="es-ES" sz="320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1D41A44-45E9-7C10-3FFB-05FEA20E42CA}"/>
              </a:ext>
            </a:extLst>
          </p:cNvPr>
          <p:cNvCxnSpPr>
            <a:cxnSpLocks/>
          </p:cNvCxnSpPr>
          <p:nvPr/>
        </p:nvCxnSpPr>
        <p:spPr>
          <a:xfrm>
            <a:off x="515983" y="1155760"/>
            <a:ext cx="3201366" cy="0"/>
          </a:xfrm>
          <a:prstGeom prst="line">
            <a:avLst/>
          </a:prstGeom>
          <a:ln w="82550"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B68EBA6-EE6C-7B67-EEA3-A5904984C675}"/>
              </a:ext>
            </a:extLst>
          </p:cNvPr>
          <p:cNvSpPr txBox="1"/>
          <p:nvPr/>
        </p:nvSpPr>
        <p:spPr>
          <a:xfrm>
            <a:off x="466722" y="1727397"/>
            <a:ext cx="3478977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3200">
                <a:solidFill>
                  <a:schemeClr val="bg1"/>
                </a:solidFill>
                <a:latin typeface="Aharoni"/>
                <a:cs typeface="Aharoni"/>
              </a:rPr>
              <a:t>¿Por qué usamos listas?</a:t>
            </a:r>
            <a:endParaRPr lang="es-ES" sz="320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7" name="Gráfico 16" descr="Flecha lineal: curva ligera contorno">
            <a:extLst>
              <a:ext uri="{FF2B5EF4-FFF2-40B4-BE49-F238E27FC236}">
                <a16:creationId xmlns:a16="http://schemas.microsoft.com/office/drawing/2014/main" id="{C75924D0-AB60-0B10-C6D5-BFF3DC6C7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94077">
            <a:off x="3213135" y="2206697"/>
            <a:ext cx="914400" cy="914400"/>
          </a:xfrm>
          <a:prstGeom prst="rect">
            <a:avLst/>
          </a:prstGeom>
        </p:spPr>
      </p:pic>
      <p:pic>
        <p:nvPicPr>
          <p:cNvPr id="6" name="Imagen 6">
            <a:extLst>
              <a:ext uri="{FF2B5EF4-FFF2-40B4-BE49-F238E27FC236}">
                <a16:creationId xmlns:a16="http://schemas.microsoft.com/office/drawing/2014/main" id="{96FC2371-011B-6C9C-82E7-00D0882C4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893" y="559671"/>
            <a:ext cx="7513121" cy="511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9520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C6B74A-F23C-FD70-CBE7-7092802BC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endParaRPr lang="es-ES" sz="4000">
              <a:solidFill>
                <a:srgbClr val="FFFFFF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1185126-E485-FAB5-4F8C-93EA47CDAD2D}"/>
              </a:ext>
            </a:extLst>
          </p:cNvPr>
          <p:cNvSpPr txBox="1"/>
          <p:nvPr/>
        </p:nvSpPr>
        <p:spPr>
          <a:xfrm>
            <a:off x="1388533" y="6942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2756863-AA37-8540-6F81-27AB17A36B49}"/>
              </a:ext>
            </a:extLst>
          </p:cNvPr>
          <p:cNvSpPr/>
          <p:nvPr/>
        </p:nvSpPr>
        <p:spPr>
          <a:xfrm>
            <a:off x="0" y="0"/>
            <a:ext cx="4233333" cy="6858000"/>
          </a:xfrm>
          <a:prstGeom prst="rect">
            <a:avLst/>
          </a:prstGeom>
          <a:gradFill flip="none" rotWithShape="1">
            <a:gsLst>
              <a:gs pos="0">
                <a:srgbClr val="211A22"/>
              </a:gs>
              <a:gs pos="100000">
                <a:srgbClr val="8527C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1E91CAD-D8CB-D9D2-9032-2E441BB2DF33}"/>
              </a:ext>
            </a:extLst>
          </p:cNvPr>
          <p:cNvSpPr txBox="1"/>
          <p:nvPr/>
        </p:nvSpPr>
        <p:spPr>
          <a:xfrm>
            <a:off x="515983" y="555767"/>
            <a:ext cx="320136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3200">
                <a:solidFill>
                  <a:schemeClr val="bg1"/>
                </a:solidFill>
                <a:latin typeface="Aharoni"/>
                <a:cs typeface="Aharoni"/>
              </a:rPr>
              <a:t>Socio</a:t>
            </a:r>
            <a:endParaRPr lang="es-ES" sz="320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1D41A44-45E9-7C10-3FFB-05FEA20E42CA}"/>
              </a:ext>
            </a:extLst>
          </p:cNvPr>
          <p:cNvCxnSpPr>
            <a:cxnSpLocks/>
          </p:cNvCxnSpPr>
          <p:nvPr/>
        </p:nvCxnSpPr>
        <p:spPr>
          <a:xfrm>
            <a:off x="515983" y="1155760"/>
            <a:ext cx="3201366" cy="0"/>
          </a:xfrm>
          <a:prstGeom prst="line">
            <a:avLst/>
          </a:prstGeom>
          <a:ln w="82550"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B68EBA6-EE6C-7B67-EEA3-A5904984C675}"/>
              </a:ext>
            </a:extLst>
          </p:cNvPr>
          <p:cNvSpPr txBox="1"/>
          <p:nvPr/>
        </p:nvSpPr>
        <p:spPr>
          <a:xfrm>
            <a:off x="466722" y="1727397"/>
            <a:ext cx="3478977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3200">
                <a:solidFill>
                  <a:schemeClr val="bg1"/>
                </a:solidFill>
                <a:latin typeface="Aharoni"/>
                <a:cs typeface="Aharoni"/>
              </a:rPr>
              <a:t>¿Por qué usamos listas?</a:t>
            </a:r>
            <a:endParaRPr lang="es-ES" sz="320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7" name="Gráfico 16" descr="Flecha lineal: curva ligera contorno">
            <a:extLst>
              <a:ext uri="{FF2B5EF4-FFF2-40B4-BE49-F238E27FC236}">
                <a16:creationId xmlns:a16="http://schemas.microsoft.com/office/drawing/2014/main" id="{C75924D0-AB60-0B10-C6D5-BFF3DC6C7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34859">
            <a:off x="3159122" y="2140386"/>
            <a:ext cx="914400" cy="914400"/>
          </a:xfrm>
          <a:prstGeom prst="rect">
            <a:avLst/>
          </a:prstGeom>
        </p:spPr>
      </p:pic>
      <p:pic>
        <p:nvPicPr>
          <p:cNvPr id="3" name="Imagen 6">
            <a:extLst>
              <a:ext uri="{FF2B5EF4-FFF2-40B4-BE49-F238E27FC236}">
                <a16:creationId xmlns:a16="http://schemas.microsoft.com/office/drawing/2014/main" id="{A17F9C2D-6DB0-A239-4F38-DE30972D8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686" y="551117"/>
            <a:ext cx="7394367" cy="507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153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C6B74A-F23C-FD70-CBE7-7092802BC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endParaRPr lang="es-ES" sz="4000">
              <a:solidFill>
                <a:srgbClr val="FFFFFF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1185126-E485-FAB5-4F8C-93EA47CDAD2D}"/>
              </a:ext>
            </a:extLst>
          </p:cNvPr>
          <p:cNvSpPr txBox="1"/>
          <p:nvPr/>
        </p:nvSpPr>
        <p:spPr>
          <a:xfrm>
            <a:off x="1388533" y="6942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2756863-AA37-8540-6F81-27AB17A36B49}"/>
              </a:ext>
            </a:extLst>
          </p:cNvPr>
          <p:cNvSpPr/>
          <p:nvPr/>
        </p:nvSpPr>
        <p:spPr>
          <a:xfrm>
            <a:off x="-112735" y="-101413"/>
            <a:ext cx="12413293" cy="7033364"/>
          </a:xfrm>
          <a:prstGeom prst="rect">
            <a:avLst/>
          </a:prstGeom>
          <a:gradFill flip="none" rotWithShape="1">
            <a:gsLst>
              <a:gs pos="0">
                <a:srgbClr val="211A22"/>
              </a:gs>
              <a:gs pos="100000">
                <a:srgbClr val="8527C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95AC88B-E065-97D8-6F7F-74F00270A6B8}"/>
              </a:ext>
            </a:extLst>
          </p:cNvPr>
          <p:cNvSpPr txBox="1"/>
          <p:nvPr/>
        </p:nvSpPr>
        <p:spPr>
          <a:xfrm>
            <a:off x="912681" y="694267"/>
            <a:ext cx="98907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¿Y que hemos aprendido de IPS?</a:t>
            </a:r>
          </a:p>
          <a:p>
            <a:r>
              <a:rPr lang="es-ES" sz="4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¿Ha servido para algo?</a:t>
            </a:r>
          </a:p>
        </p:txBody>
      </p:sp>
      <p:pic>
        <p:nvPicPr>
          <p:cNvPr id="7" name="Gráfico 6" descr="Flecha lineal: curva ligera contorno">
            <a:extLst>
              <a:ext uri="{FF2B5EF4-FFF2-40B4-BE49-F238E27FC236}">
                <a16:creationId xmlns:a16="http://schemas.microsoft.com/office/drawing/2014/main" id="{1E2B7AC3-98E9-6F97-3E84-2DE47661F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13584">
            <a:off x="6423821" y="1830603"/>
            <a:ext cx="914400" cy="9144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4A5720F-C1BD-E818-B291-1A72C4486F39}"/>
              </a:ext>
            </a:extLst>
          </p:cNvPr>
          <p:cNvSpPr txBox="1"/>
          <p:nvPr/>
        </p:nvSpPr>
        <p:spPr>
          <a:xfrm>
            <a:off x="7432673" y="2287803"/>
            <a:ext cx="2337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Pues sí…</a:t>
            </a:r>
          </a:p>
        </p:txBody>
      </p:sp>
      <p:pic>
        <p:nvPicPr>
          <p:cNvPr id="10" name="Gráfico 9" descr="Flecha lineal: curva ligera contorno">
            <a:extLst>
              <a:ext uri="{FF2B5EF4-FFF2-40B4-BE49-F238E27FC236}">
                <a16:creationId xmlns:a16="http://schemas.microsoft.com/office/drawing/2014/main" id="{444D8BA6-FAAB-CD00-0C85-41BFE49BF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839190">
            <a:off x="6516887" y="2602391"/>
            <a:ext cx="914400" cy="9144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ACC3D12-77C4-B7B6-3F39-2268BC39F32B}"/>
              </a:ext>
            </a:extLst>
          </p:cNvPr>
          <p:cNvSpPr txBox="1"/>
          <p:nvPr/>
        </p:nvSpPr>
        <p:spPr>
          <a:xfrm>
            <a:off x="4598018" y="3550764"/>
            <a:ext cx="73927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Una curiosa metodología llamada SCRUM </a:t>
            </a:r>
          </a:p>
        </p:txBody>
      </p:sp>
      <p:pic>
        <p:nvPicPr>
          <p:cNvPr id="14" name="Gráfico 13" descr="Flecha lineal: curva ligera contorno">
            <a:extLst>
              <a:ext uri="{FF2B5EF4-FFF2-40B4-BE49-F238E27FC236}">
                <a16:creationId xmlns:a16="http://schemas.microsoft.com/office/drawing/2014/main" id="{89A8A4E4-AE55-5A04-3FEA-A9AA3869A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45954">
            <a:off x="5779103" y="4606933"/>
            <a:ext cx="914400" cy="9144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2BCF7E8-BB0F-53CF-2066-9CA9C3604AAE}"/>
              </a:ext>
            </a:extLst>
          </p:cNvPr>
          <p:cNvSpPr txBox="1"/>
          <p:nvPr/>
        </p:nvSpPr>
        <p:spPr>
          <a:xfrm>
            <a:off x="6745829" y="5138285"/>
            <a:ext cx="4702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¿Y esto vale para…?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C976C6C-981C-D3A3-A522-DDECCFABAF1E}"/>
              </a:ext>
            </a:extLst>
          </p:cNvPr>
          <p:cNvSpPr txBox="1"/>
          <p:nvPr/>
        </p:nvSpPr>
        <p:spPr>
          <a:xfrm>
            <a:off x="169388" y="2633785"/>
            <a:ext cx="4702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 Organización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2B735BC-3963-0ED6-C192-7C95068D0666}"/>
              </a:ext>
            </a:extLst>
          </p:cNvPr>
          <p:cNvSpPr txBox="1"/>
          <p:nvPr/>
        </p:nvSpPr>
        <p:spPr>
          <a:xfrm>
            <a:off x="169388" y="3263901"/>
            <a:ext cx="4702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 Constancia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3E667A4-CFCF-E926-A870-8670C499FFDB}"/>
              </a:ext>
            </a:extLst>
          </p:cNvPr>
          <p:cNvSpPr txBox="1"/>
          <p:nvPr/>
        </p:nvSpPr>
        <p:spPr>
          <a:xfrm>
            <a:off x="169388" y="3858682"/>
            <a:ext cx="470296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Aharoni"/>
                <a:cs typeface="Aharoni"/>
              </a:rPr>
              <a:t>- Diseño ágil</a:t>
            </a:r>
            <a:endParaRPr lang="es-ES" sz="32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B1F31B-2E0D-9C34-8DBC-54FA19017ABD}"/>
              </a:ext>
            </a:extLst>
          </p:cNvPr>
          <p:cNvSpPr txBox="1"/>
          <p:nvPr/>
        </p:nvSpPr>
        <p:spPr>
          <a:xfrm>
            <a:off x="169388" y="4401354"/>
            <a:ext cx="470296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Aharoni"/>
                <a:cs typeface="Aharoni"/>
              </a:rPr>
              <a:t>- Trabajo en equipo</a:t>
            </a:r>
            <a:endParaRPr lang="es-ES" sz="32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008542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5" grpId="0"/>
      <p:bldP spid="16" grpId="0"/>
      <p:bldP spid="18" grpId="0"/>
      <p:bldP spid="3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D5B43C48-DEF0-E1BB-A780-F89C3CBEAD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3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A1754DE-EF4F-3AC4-C6AF-AF98851FE21D}"/>
              </a:ext>
            </a:extLst>
          </p:cNvPr>
          <p:cNvSpPr txBox="1"/>
          <p:nvPr/>
        </p:nvSpPr>
        <p:spPr>
          <a:xfrm>
            <a:off x="8134376" y="413564"/>
            <a:ext cx="3883231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b="1" dirty="0">
                <a:solidFill>
                  <a:schemeClr val="bg1"/>
                </a:solidFill>
                <a:latin typeface="+mj-lt"/>
              </a:rPr>
              <a:t>IPS</a:t>
            </a:r>
          </a:p>
          <a:p>
            <a:r>
              <a:rPr lang="es-ES" sz="4800" b="1" dirty="0">
                <a:solidFill>
                  <a:schemeClr val="bg1"/>
                </a:solidFill>
                <a:latin typeface="+mj-lt"/>
              </a:rPr>
              <a:t>Grupo PL61</a:t>
            </a:r>
          </a:p>
          <a:p>
            <a:endParaRPr lang="es-ES" sz="4800" b="1" dirty="0">
              <a:solidFill>
                <a:schemeClr val="bg1"/>
              </a:solidFill>
            </a:endParaRPr>
          </a:p>
          <a:p>
            <a:r>
              <a:rPr lang="es-ES" sz="2800" b="1" dirty="0">
                <a:solidFill>
                  <a:schemeClr val="bg1"/>
                </a:solidFill>
                <a:latin typeface="+mj-lt"/>
              </a:rPr>
              <a:t>Chen Xin Pan Wang</a:t>
            </a:r>
          </a:p>
          <a:p>
            <a:r>
              <a:rPr lang="es-ES" sz="2800" b="1" dirty="0">
                <a:solidFill>
                  <a:schemeClr val="bg1"/>
                </a:solidFill>
                <a:latin typeface="+mj-lt"/>
              </a:rPr>
              <a:t>Eduardo Blanco Bielsa</a:t>
            </a:r>
          </a:p>
          <a:p>
            <a:endParaRPr lang="es-ES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AE0EDAA2-08FB-7016-D8F7-54CC1CB93041}"/>
              </a:ext>
            </a:extLst>
          </p:cNvPr>
          <p:cNvCxnSpPr>
            <a:cxnSpLocks/>
          </p:cNvCxnSpPr>
          <p:nvPr/>
        </p:nvCxnSpPr>
        <p:spPr>
          <a:xfrm>
            <a:off x="8229379" y="2522689"/>
            <a:ext cx="3051959" cy="0"/>
          </a:xfrm>
          <a:prstGeom prst="line">
            <a:avLst/>
          </a:prstGeom>
          <a:ln w="82550"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026" name="Picture 2" descr="Escuela de Ingeniería Informática - Inicio">
            <a:extLst>
              <a:ext uri="{FF2B5EF4-FFF2-40B4-BE49-F238E27FC236}">
                <a16:creationId xmlns:a16="http://schemas.microsoft.com/office/drawing/2014/main" id="{265C8F8E-E76E-8592-C5B5-F1E25F49C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539" y="3971430"/>
            <a:ext cx="3052799" cy="152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094EB0C3-F0E2-C6DA-359B-37AC6B5C9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8539" y="5610778"/>
            <a:ext cx="682408" cy="6824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FE1A70A-9B31-C903-038F-C69B92640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5991" y="5610778"/>
            <a:ext cx="687172" cy="6956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B535498-EE3E-4F5B-B4DD-A4307D672848}"/>
              </a:ext>
            </a:extLst>
          </p:cNvPr>
          <p:cNvSpPr txBox="1"/>
          <p:nvPr/>
        </p:nvSpPr>
        <p:spPr>
          <a:xfrm>
            <a:off x="8955968" y="5803557"/>
            <a:ext cx="12443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s-ES" sz="1600" b="1" dirty="0" err="1">
                <a:solidFill>
                  <a:schemeClr val="bg1"/>
                </a:solidFill>
                <a:latin typeface="+mj-lt"/>
              </a:rPr>
              <a:t>gitblanc</a:t>
            </a:r>
            <a:endParaRPr lang="es-ES" sz="1600" b="1" dirty="0">
              <a:solidFill>
                <a:schemeClr val="bg1"/>
              </a:solidFill>
              <a:latin typeface="+mj-lt"/>
            </a:endParaRPr>
          </a:p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A509F19-8594-51C8-4A73-E96561DAC04C}"/>
              </a:ext>
            </a:extLst>
          </p:cNvPr>
          <p:cNvSpPr txBox="1"/>
          <p:nvPr/>
        </p:nvSpPr>
        <p:spPr>
          <a:xfrm>
            <a:off x="10773274" y="5803557"/>
            <a:ext cx="12443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s-ES" sz="1600" b="1" dirty="0" err="1">
                <a:solidFill>
                  <a:schemeClr val="bg1"/>
                </a:solidFill>
                <a:latin typeface="+mj-lt"/>
              </a:rPr>
              <a:t>iimxinn</a:t>
            </a:r>
            <a:endParaRPr lang="es-ES" sz="1600" b="1" dirty="0">
              <a:solidFill>
                <a:schemeClr val="bg1"/>
              </a:solidFill>
              <a:latin typeface="+mj-lt"/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4478207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C6B74A-F23C-FD70-CBE7-7092802BC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endParaRPr lang="es-ES" sz="4000">
              <a:solidFill>
                <a:srgbClr val="FFFFFF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1185126-E485-FAB5-4F8C-93EA47CDAD2D}"/>
              </a:ext>
            </a:extLst>
          </p:cNvPr>
          <p:cNvSpPr txBox="1"/>
          <p:nvPr/>
        </p:nvSpPr>
        <p:spPr>
          <a:xfrm>
            <a:off x="1388533" y="6942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2756863-AA37-8540-6F81-27AB17A36B49}"/>
              </a:ext>
            </a:extLst>
          </p:cNvPr>
          <p:cNvSpPr/>
          <p:nvPr/>
        </p:nvSpPr>
        <p:spPr>
          <a:xfrm>
            <a:off x="0" y="0"/>
            <a:ext cx="4233333" cy="6858000"/>
          </a:xfrm>
          <a:prstGeom prst="rect">
            <a:avLst/>
          </a:prstGeom>
          <a:gradFill flip="none" rotWithShape="1">
            <a:gsLst>
              <a:gs pos="0">
                <a:srgbClr val="211A22"/>
              </a:gs>
              <a:gs pos="100000">
                <a:srgbClr val="8527C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D53BBAF-B981-B2AC-468A-3DC45E0BFB2E}"/>
              </a:ext>
            </a:extLst>
          </p:cNvPr>
          <p:cNvSpPr txBox="1"/>
          <p:nvPr/>
        </p:nvSpPr>
        <p:spPr>
          <a:xfrm>
            <a:off x="466722" y="361988"/>
            <a:ext cx="320136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¿Qué hemos usado?</a:t>
            </a:r>
          </a:p>
        </p:txBody>
      </p:sp>
      <p:pic>
        <p:nvPicPr>
          <p:cNvPr id="1028" name="Picture 4" descr="Meme Programming | BlageusFree">
            <a:extLst>
              <a:ext uri="{FF2B5EF4-FFF2-40B4-BE49-F238E27FC236}">
                <a16:creationId xmlns:a16="http://schemas.microsoft.com/office/drawing/2014/main" id="{06EB2FDE-2474-2331-A050-1530B270D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967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315BA88-8419-63F5-3FE0-854861BF09C7}"/>
              </a:ext>
            </a:extLst>
          </p:cNvPr>
          <p:cNvSpPr txBox="1"/>
          <p:nvPr/>
        </p:nvSpPr>
        <p:spPr>
          <a:xfrm>
            <a:off x="515983" y="2945751"/>
            <a:ext cx="32013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$&gt; Java</a:t>
            </a:r>
          </a:p>
          <a:p>
            <a:r>
              <a:rPr lang="es-E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$&gt; </a:t>
            </a:r>
            <a:r>
              <a:rPr lang="es-ES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Hsqldb</a:t>
            </a:r>
            <a:endParaRPr lang="es-ES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s-E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$&gt; </a:t>
            </a:r>
            <a:r>
              <a:rPr lang="es-ES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Github</a:t>
            </a:r>
            <a:endParaRPr lang="es-ES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97E8F33E-70E7-DECF-FC53-02C8F71DF6C7}"/>
              </a:ext>
            </a:extLst>
          </p:cNvPr>
          <p:cNvCxnSpPr>
            <a:cxnSpLocks/>
          </p:cNvCxnSpPr>
          <p:nvPr/>
        </p:nvCxnSpPr>
        <p:spPr>
          <a:xfrm>
            <a:off x="515983" y="2679425"/>
            <a:ext cx="3201366" cy="0"/>
          </a:xfrm>
          <a:prstGeom prst="line">
            <a:avLst/>
          </a:prstGeom>
          <a:ln w="82550"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034" name="Picture 10" descr="Java sucks though | Bad Acronyms | Know Your Meme">
            <a:extLst>
              <a:ext uri="{FF2B5EF4-FFF2-40B4-BE49-F238E27FC236}">
                <a16:creationId xmlns:a16="http://schemas.microsoft.com/office/drawing/2014/main" id="{7CD1AE93-A306-23C2-497E-F871AE407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57" y="4524525"/>
            <a:ext cx="2139696" cy="213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3105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C6B74A-F23C-FD70-CBE7-7092802BC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endParaRPr lang="es-ES" sz="4000">
              <a:solidFill>
                <a:srgbClr val="FFFFFF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1185126-E485-FAB5-4F8C-93EA47CDAD2D}"/>
              </a:ext>
            </a:extLst>
          </p:cNvPr>
          <p:cNvSpPr txBox="1"/>
          <p:nvPr/>
        </p:nvSpPr>
        <p:spPr>
          <a:xfrm>
            <a:off x="1388533" y="6942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2756863-AA37-8540-6F81-27AB17A36B49}"/>
              </a:ext>
            </a:extLst>
          </p:cNvPr>
          <p:cNvSpPr/>
          <p:nvPr/>
        </p:nvSpPr>
        <p:spPr>
          <a:xfrm>
            <a:off x="0" y="0"/>
            <a:ext cx="4233333" cy="6858000"/>
          </a:xfrm>
          <a:prstGeom prst="rect">
            <a:avLst/>
          </a:prstGeom>
          <a:gradFill flip="none" rotWithShape="1">
            <a:gsLst>
              <a:gs pos="0">
                <a:srgbClr val="211A22"/>
              </a:gs>
              <a:gs pos="100000">
                <a:srgbClr val="8527C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D53BBAF-B981-B2AC-468A-3DC45E0BFB2E}"/>
              </a:ext>
            </a:extLst>
          </p:cNvPr>
          <p:cNvSpPr txBox="1"/>
          <p:nvPr/>
        </p:nvSpPr>
        <p:spPr>
          <a:xfrm>
            <a:off x="466722" y="307324"/>
            <a:ext cx="320136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¿Qué hemos usado?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315BA88-8419-63F5-3FE0-854861BF09C7}"/>
              </a:ext>
            </a:extLst>
          </p:cNvPr>
          <p:cNvSpPr txBox="1"/>
          <p:nvPr/>
        </p:nvSpPr>
        <p:spPr>
          <a:xfrm>
            <a:off x="515983" y="2945751"/>
            <a:ext cx="32013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$&gt; Java</a:t>
            </a:r>
          </a:p>
          <a:p>
            <a:r>
              <a:rPr lang="es-E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$&gt; </a:t>
            </a:r>
            <a:r>
              <a:rPr lang="es-ES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Hsqldb</a:t>
            </a:r>
            <a:endParaRPr lang="es-ES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s-E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$&gt; </a:t>
            </a:r>
            <a:r>
              <a:rPr lang="es-ES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Github</a:t>
            </a:r>
            <a:endParaRPr lang="es-ES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97E8F33E-70E7-DECF-FC53-02C8F71DF6C7}"/>
              </a:ext>
            </a:extLst>
          </p:cNvPr>
          <p:cNvCxnSpPr>
            <a:cxnSpLocks/>
          </p:cNvCxnSpPr>
          <p:nvPr/>
        </p:nvCxnSpPr>
        <p:spPr>
          <a:xfrm>
            <a:off x="515983" y="2688366"/>
            <a:ext cx="3201366" cy="0"/>
          </a:xfrm>
          <a:prstGeom prst="line">
            <a:avLst/>
          </a:prstGeom>
          <a:ln w="82550"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074" name="Picture 2" descr="tecHindustan — In Case of Fire Git Commit Git Push Leave...">
            <a:extLst>
              <a:ext uri="{FF2B5EF4-FFF2-40B4-BE49-F238E27FC236}">
                <a16:creationId xmlns:a16="http://schemas.microsoft.com/office/drawing/2014/main" id="{FD445803-A33A-2FDA-3407-5694B9621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17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Github Stack-Overflow Y Code My Code | Programmer Humor Meme on ME.ME">
            <a:extLst>
              <a:ext uri="{FF2B5EF4-FFF2-40B4-BE49-F238E27FC236}">
                <a16:creationId xmlns:a16="http://schemas.microsoft.com/office/drawing/2014/main" id="{B7B867F7-C355-7AC9-06D4-0A9CEA663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15" y="4620156"/>
            <a:ext cx="2239579" cy="194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763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7CABEB81-0D78-2B2A-3264-758B84D7F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302" y="4589652"/>
            <a:ext cx="3221223" cy="226834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4C6B74A-F23C-FD70-CBE7-7092802BC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endParaRPr lang="es-ES" sz="4000">
              <a:solidFill>
                <a:srgbClr val="FFFFFF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1185126-E485-FAB5-4F8C-93EA47CDAD2D}"/>
              </a:ext>
            </a:extLst>
          </p:cNvPr>
          <p:cNvSpPr txBox="1"/>
          <p:nvPr/>
        </p:nvSpPr>
        <p:spPr>
          <a:xfrm>
            <a:off x="1388533" y="6942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2756863-AA37-8540-6F81-27AB17A36B49}"/>
              </a:ext>
            </a:extLst>
          </p:cNvPr>
          <p:cNvSpPr/>
          <p:nvPr/>
        </p:nvSpPr>
        <p:spPr>
          <a:xfrm>
            <a:off x="0" y="0"/>
            <a:ext cx="4233333" cy="6858000"/>
          </a:xfrm>
          <a:prstGeom prst="rect">
            <a:avLst/>
          </a:prstGeom>
          <a:gradFill flip="none" rotWithShape="1">
            <a:gsLst>
              <a:gs pos="0">
                <a:srgbClr val="211A22"/>
              </a:gs>
              <a:gs pos="100000">
                <a:srgbClr val="8527C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D53BBAF-B981-B2AC-468A-3DC45E0BFB2E}"/>
              </a:ext>
            </a:extLst>
          </p:cNvPr>
          <p:cNvSpPr txBox="1"/>
          <p:nvPr/>
        </p:nvSpPr>
        <p:spPr>
          <a:xfrm>
            <a:off x="466722" y="307324"/>
            <a:ext cx="320136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¿Qué hemos usado?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315BA88-8419-63F5-3FE0-854861BF09C7}"/>
              </a:ext>
            </a:extLst>
          </p:cNvPr>
          <p:cNvSpPr txBox="1"/>
          <p:nvPr/>
        </p:nvSpPr>
        <p:spPr>
          <a:xfrm>
            <a:off x="515983" y="3041565"/>
            <a:ext cx="3201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$&gt; </a:t>
            </a:r>
            <a:r>
              <a:rPr lang="es-ES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Gitflow</a:t>
            </a:r>
            <a:endParaRPr lang="es-ES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97E8F33E-70E7-DECF-FC53-02C8F71DF6C7}"/>
              </a:ext>
            </a:extLst>
          </p:cNvPr>
          <p:cNvCxnSpPr>
            <a:cxnSpLocks/>
          </p:cNvCxnSpPr>
          <p:nvPr/>
        </p:nvCxnSpPr>
        <p:spPr>
          <a:xfrm>
            <a:off x="515983" y="2688366"/>
            <a:ext cx="3201366" cy="0"/>
          </a:xfrm>
          <a:prstGeom prst="line">
            <a:avLst/>
          </a:prstGeom>
          <a:ln w="82550"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1848C995-BB73-2C35-62F4-FD930AF3C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332" y="-2704"/>
            <a:ext cx="7958667" cy="458885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3EF6C18-3365-5FEE-3FF4-05361D7B6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525" y="4587903"/>
            <a:ext cx="6501474" cy="227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347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C6B74A-F23C-FD70-CBE7-7092802BC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endParaRPr lang="es-ES" sz="4000">
              <a:solidFill>
                <a:srgbClr val="FFFFFF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1185126-E485-FAB5-4F8C-93EA47CDAD2D}"/>
              </a:ext>
            </a:extLst>
          </p:cNvPr>
          <p:cNvSpPr txBox="1"/>
          <p:nvPr/>
        </p:nvSpPr>
        <p:spPr>
          <a:xfrm>
            <a:off x="1388533" y="6942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2756863-AA37-8540-6F81-27AB17A36B49}"/>
              </a:ext>
            </a:extLst>
          </p:cNvPr>
          <p:cNvSpPr/>
          <p:nvPr/>
        </p:nvSpPr>
        <p:spPr>
          <a:xfrm>
            <a:off x="0" y="0"/>
            <a:ext cx="4233333" cy="6858000"/>
          </a:xfrm>
          <a:prstGeom prst="rect">
            <a:avLst/>
          </a:prstGeom>
          <a:gradFill flip="none" rotWithShape="1">
            <a:gsLst>
              <a:gs pos="0">
                <a:srgbClr val="211A22"/>
              </a:gs>
              <a:gs pos="100000">
                <a:srgbClr val="8527C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303C69F-7467-D018-FE09-85D782D5845E}"/>
              </a:ext>
            </a:extLst>
          </p:cNvPr>
          <p:cNvSpPr txBox="1"/>
          <p:nvPr/>
        </p:nvSpPr>
        <p:spPr>
          <a:xfrm>
            <a:off x="635338" y="555767"/>
            <a:ext cx="2962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Descripción</a:t>
            </a:r>
          </a:p>
        </p:txBody>
      </p:sp>
      <p:pic>
        <p:nvPicPr>
          <p:cNvPr id="2050" name="Picture 2" descr="devRant - A fun community for developers to connect over code, tech &amp; life as a programmer">
            <a:extLst>
              <a:ext uri="{FF2B5EF4-FFF2-40B4-BE49-F238E27FC236}">
                <a16:creationId xmlns:a16="http://schemas.microsoft.com/office/drawing/2014/main" id="{4ACD588D-6BD9-89E2-6186-11AE1E3E2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773" y="570271"/>
            <a:ext cx="5688341" cy="571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6F74B2B3-D81D-05C1-4E6E-04F972406C59}"/>
              </a:ext>
            </a:extLst>
          </p:cNvPr>
          <p:cNvCxnSpPr>
            <a:cxnSpLocks/>
          </p:cNvCxnSpPr>
          <p:nvPr/>
        </p:nvCxnSpPr>
        <p:spPr>
          <a:xfrm>
            <a:off x="466722" y="1411379"/>
            <a:ext cx="3201366" cy="0"/>
          </a:xfrm>
          <a:prstGeom prst="line">
            <a:avLst/>
          </a:prstGeom>
          <a:ln w="82550"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A2C3BFEE-5DFA-8528-6BD5-7B276EB6D17B}"/>
              </a:ext>
            </a:extLst>
          </p:cNvPr>
          <p:cNvSpPr txBox="1"/>
          <p:nvPr/>
        </p:nvSpPr>
        <p:spPr>
          <a:xfrm>
            <a:off x="232649" y="1944974"/>
            <a:ext cx="3662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¿Qué hemos hecho?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EAB34E0-7B36-3FCE-2D90-5B34AC2BD280}"/>
              </a:ext>
            </a:extLst>
          </p:cNvPr>
          <p:cNvSpPr txBox="1"/>
          <p:nvPr/>
        </p:nvSpPr>
        <p:spPr>
          <a:xfrm>
            <a:off x="466722" y="3018368"/>
            <a:ext cx="36629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Tranquilos, que no nos dedicamos a cotillear </a:t>
            </a:r>
            <a:r>
              <a:rPr lang="es-ES" sz="24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StackOverflow</a:t>
            </a:r>
            <a:r>
              <a:rPr lang="es-ES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…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2AAFE3F-0361-BC5F-E39A-C76C74C6578F}"/>
              </a:ext>
            </a:extLst>
          </p:cNvPr>
          <p:cNvSpPr txBox="1"/>
          <p:nvPr/>
        </p:nvSpPr>
        <p:spPr>
          <a:xfrm>
            <a:off x="720348" y="4479344"/>
            <a:ext cx="3662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Sino lo contrario…</a:t>
            </a:r>
          </a:p>
        </p:txBody>
      </p:sp>
    </p:spTree>
    <p:extLst>
      <p:ext uri="{BB962C8B-B14F-4D97-AF65-F5344CB8AC3E}">
        <p14:creationId xmlns:p14="http://schemas.microsoft.com/office/powerpoint/2010/main" val="10340278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C6B74A-F23C-FD70-CBE7-7092802BC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endParaRPr lang="es-ES" sz="4000">
              <a:solidFill>
                <a:srgbClr val="FFFFFF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1185126-E485-FAB5-4F8C-93EA47CDAD2D}"/>
              </a:ext>
            </a:extLst>
          </p:cNvPr>
          <p:cNvSpPr txBox="1"/>
          <p:nvPr/>
        </p:nvSpPr>
        <p:spPr>
          <a:xfrm>
            <a:off x="1388533" y="6942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2756863-AA37-8540-6F81-27AB17A36B49}"/>
              </a:ext>
            </a:extLst>
          </p:cNvPr>
          <p:cNvSpPr/>
          <p:nvPr/>
        </p:nvSpPr>
        <p:spPr>
          <a:xfrm>
            <a:off x="0" y="0"/>
            <a:ext cx="4233333" cy="6858000"/>
          </a:xfrm>
          <a:prstGeom prst="rect">
            <a:avLst/>
          </a:prstGeom>
          <a:gradFill flip="none" rotWithShape="1">
            <a:gsLst>
              <a:gs pos="0">
                <a:srgbClr val="211A22"/>
              </a:gs>
              <a:gs pos="100000">
                <a:srgbClr val="8527C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CA00232-BF03-A0D9-442E-9E82ADB0363D}"/>
              </a:ext>
            </a:extLst>
          </p:cNvPr>
          <p:cNvSpPr txBox="1"/>
          <p:nvPr/>
        </p:nvSpPr>
        <p:spPr>
          <a:xfrm>
            <a:off x="705432" y="929900"/>
            <a:ext cx="29626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Pasemos a la acción…</a:t>
            </a:r>
          </a:p>
        </p:txBody>
      </p:sp>
      <p:pic>
        <p:nvPicPr>
          <p:cNvPr id="4098" name="Picture 2" descr="Introduction to Docker - Cybrary">
            <a:extLst>
              <a:ext uri="{FF2B5EF4-FFF2-40B4-BE49-F238E27FC236}">
                <a16:creationId xmlns:a16="http://schemas.microsoft.com/office/drawing/2014/main" id="{7E5CF9FA-0C2A-66AA-65C8-3CE83AB3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176" y="1524000"/>
            <a:ext cx="508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áfico 5" descr="Cerrar con relleno sólido">
            <a:extLst>
              <a:ext uri="{FF2B5EF4-FFF2-40B4-BE49-F238E27FC236}">
                <a16:creationId xmlns:a16="http://schemas.microsoft.com/office/drawing/2014/main" id="{58D3CFF0-BEE6-0C12-A899-7D4CD8BED5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53642" y="516466"/>
            <a:ext cx="5825067" cy="5825067"/>
          </a:xfrm>
          <a:prstGeom prst="rect">
            <a:avLst/>
          </a:prstGeom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80D047D7-D7B6-BCAD-8C3F-2E354FC585A7}"/>
              </a:ext>
            </a:extLst>
          </p:cNvPr>
          <p:cNvCxnSpPr>
            <a:cxnSpLocks/>
          </p:cNvCxnSpPr>
          <p:nvPr/>
        </p:nvCxnSpPr>
        <p:spPr>
          <a:xfrm>
            <a:off x="515983" y="2350163"/>
            <a:ext cx="3201366" cy="0"/>
          </a:xfrm>
          <a:prstGeom prst="line">
            <a:avLst/>
          </a:prstGeom>
          <a:ln w="82550"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Gráfico 7" descr="Flecha lineal: curva ligera contorno">
            <a:extLst>
              <a:ext uri="{FF2B5EF4-FFF2-40B4-BE49-F238E27FC236}">
                <a16:creationId xmlns:a16="http://schemas.microsoft.com/office/drawing/2014/main" id="{449B72C1-81F5-DA66-185F-3896B1FD71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7866528" flipH="1">
            <a:off x="4896443" y="5097925"/>
            <a:ext cx="914400" cy="9144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E6FE56BE-0D81-4667-F9D5-FD78BA241D68}"/>
              </a:ext>
            </a:extLst>
          </p:cNvPr>
          <p:cNvSpPr txBox="1"/>
          <p:nvPr/>
        </p:nvSpPr>
        <p:spPr>
          <a:xfrm>
            <a:off x="4603228" y="5938603"/>
            <a:ext cx="4402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Nosotros en los </a:t>
            </a:r>
            <a:r>
              <a:rPr lang="es-ES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sprints</a:t>
            </a:r>
            <a:endParaRPr lang="es-E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713284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C6B74A-F23C-FD70-CBE7-7092802BC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endParaRPr lang="es-ES" sz="4000">
              <a:solidFill>
                <a:srgbClr val="FFFFFF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1185126-E485-FAB5-4F8C-93EA47CDAD2D}"/>
              </a:ext>
            </a:extLst>
          </p:cNvPr>
          <p:cNvSpPr txBox="1"/>
          <p:nvPr/>
        </p:nvSpPr>
        <p:spPr>
          <a:xfrm>
            <a:off x="1388533" y="6942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2756863-AA37-8540-6F81-27AB17A36B49}"/>
              </a:ext>
            </a:extLst>
          </p:cNvPr>
          <p:cNvSpPr/>
          <p:nvPr/>
        </p:nvSpPr>
        <p:spPr>
          <a:xfrm>
            <a:off x="0" y="0"/>
            <a:ext cx="4233333" cy="6858000"/>
          </a:xfrm>
          <a:prstGeom prst="rect">
            <a:avLst/>
          </a:prstGeom>
          <a:gradFill flip="none" rotWithShape="1">
            <a:gsLst>
              <a:gs pos="0">
                <a:srgbClr val="211A22"/>
              </a:gs>
              <a:gs pos="100000">
                <a:srgbClr val="8527C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CA00232-BF03-A0D9-442E-9E82ADB0363D}"/>
              </a:ext>
            </a:extLst>
          </p:cNvPr>
          <p:cNvSpPr txBox="1"/>
          <p:nvPr/>
        </p:nvSpPr>
        <p:spPr>
          <a:xfrm>
            <a:off x="705432" y="650748"/>
            <a:ext cx="2962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¿Cómo lo hemos organizado?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80D047D7-D7B6-BCAD-8C3F-2E354FC585A7}"/>
              </a:ext>
            </a:extLst>
          </p:cNvPr>
          <p:cNvCxnSpPr>
            <a:cxnSpLocks/>
          </p:cNvCxnSpPr>
          <p:nvPr/>
        </p:nvCxnSpPr>
        <p:spPr>
          <a:xfrm>
            <a:off x="466722" y="2385789"/>
            <a:ext cx="3201366" cy="0"/>
          </a:xfrm>
          <a:prstGeom prst="line">
            <a:avLst/>
          </a:prstGeom>
          <a:ln w="82550"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80B165D8-932F-90DA-D1C9-004C27F48622}"/>
              </a:ext>
            </a:extLst>
          </p:cNvPr>
          <p:cNvSpPr txBox="1"/>
          <p:nvPr/>
        </p:nvSpPr>
        <p:spPr>
          <a:xfrm>
            <a:off x="515983" y="2945751"/>
            <a:ext cx="3201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$&gt; Administrador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61D6FF8-E531-6EDC-8F86-C23FA29FE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043" y="0"/>
            <a:ext cx="74746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91207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C6B74A-F23C-FD70-CBE7-7092802BC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endParaRPr lang="es-ES" sz="4000">
              <a:solidFill>
                <a:srgbClr val="FFFFFF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1185126-E485-FAB5-4F8C-93EA47CDAD2D}"/>
              </a:ext>
            </a:extLst>
          </p:cNvPr>
          <p:cNvSpPr txBox="1"/>
          <p:nvPr/>
        </p:nvSpPr>
        <p:spPr>
          <a:xfrm>
            <a:off x="1388533" y="6942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2756863-AA37-8540-6F81-27AB17A36B49}"/>
              </a:ext>
            </a:extLst>
          </p:cNvPr>
          <p:cNvSpPr/>
          <p:nvPr/>
        </p:nvSpPr>
        <p:spPr>
          <a:xfrm>
            <a:off x="0" y="0"/>
            <a:ext cx="4233333" cy="6858000"/>
          </a:xfrm>
          <a:prstGeom prst="rect">
            <a:avLst/>
          </a:prstGeom>
          <a:gradFill flip="none" rotWithShape="1">
            <a:gsLst>
              <a:gs pos="0">
                <a:srgbClr val="211A22"/>
              </a:gs>
              <a:gs pos="100000">
                <a:srgbClr val="8527C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CA00232-BF03-A0D9-442E-9E82ADB0363D}"/>
              </a:ext>
            </a:extLst>
          </p:cNvPr>
          <p:cNvSpPr txBox="1"/>
          <p:nvPr/>
        </p:nvSpPr>
        <p:spPr>
          <a:xfrm>
            <a:off x="705432" y="650748"/>
            <a:ext cx="2962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¿Cómo lo hemos organizado?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80D047D7-D7B6-BCAD-8C3F-2E354FC585A7}"/>
              </a:ext>
            </a:extLst>
          </p:cNvPr>
          <p:cNvCxnSpPr>
            <a:cxnSpLocks/>
          </p:cNvCxnSpPr>
          <p:nvPr/>
        </p:nvCxnSpPr>
        <p:spPr>
          <a:xfrm>
            <a:off x="466722" y="2385789"/>
            <a:ext cx="3201366" cy="0"/>
          </a:xfrm>
          <a:prstGeom prst="line">
            <a:avLst/>
          </a:prstGeom>
          <a:ln w="82550"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80B165D8-932F-90DA-D1C9-004C27F48622}"/>
              </a:ext>
            </a:extLst>
          </p:cNvPr>
          <p:cNvSpPr txBox="1"/>
          <p:nvPr/>
        </p:nvSpPr>
        <p:spPr>
          <a:xfrm>
            <a:off x="515983" y="2945751"/>
            <a:ext cx="3201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$&gt; Socio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435FBAB-D44D-8533-533B-24723F135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021" y="1"/>
            <a:ext cx="6354660" cy="3429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3EC17F1-F591-DE14-0AA1-39D9CCA5D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021" y="3429000"/>
            <a:ext cx="6354660" cy="331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4230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C6B74A-F23C-FD70-CBE7-7092802BC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endParaRPr lang="es-ES" sz="4000">
              <a:solidFill>
                <a:srgbClr val="FFFFFF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1185126-E485-FAB5-4F8C-93EA47CDAD2D}"/>
              </a:ext>
            </a:extLst>
          </p:cNvPr>
          <p:cNvSpPr txBox="1"/>
          <p:nvPr/>
        </p:nvSpPr>
        <p:spPr>
          <a:xfrm>
            <a:off x="1388533" y="6942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2756863-AA37-8540-6F81-27AB17A36B49}"/>
              </a:ext>
            </a:extLst>
          </p:cNvPr>
          <p:cNvSpPr/>
          <p:nvPr/>
        </p:nvSpPr>
        <p:spPr>
          <a:xfrm>
            <a:off x="0" y="0"/>
            <a:ext cx="4233333" cy="6858000"/>
          </a:xfrm>
          <a:prstGeom prst="rect">
            <a:avLst/>
          </a:prstGeom>
          <a:gradFill flip="none" rotWithShape="1">
            <a:gsLst>
              <a:gs pos="0">
                <a:srgbClr val="211A22"/>
              </a:gs>
              <a:gs pos="100000">
                <a:srgbClr val="8527C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CA00232-BF03-A0D9-442E-9E82ADB0363D}"/>
              </a:ext>
            </a:extLst>
          </p:cNvPr>
          <p:cNvSpPr txBox="1"/>
          <p:nvPr/>
        </p:nvSpPr>
        <p:spPr>
          <a:xfrm>
            <a:off x="705432" y="650748"/>
            <a:ext cx="2962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¿Cómo lo hemos organizado?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80D047D7-D7B6-BCAD-8C3F-2E354FC585A7}"/>
              </a:ext>
            </a:extLst>
          </p:cNvPr>
          <p:cNvCxnSpPr>
            <a:cxnSpLocks/>
          </p:cNvCxnSpPr>
          <p:nvPr/>
        </p:nvCxnSpPr>
        <p:spPr>
          <a:xfrm>
            <a:off x="466722" y="2385789"/>
            <a:ext cx="3201366" cy="0"/>
          </a:xfrm>
          <a:prstGeom prst="line">
            <a:avLst/>
          </a:prstGeom>
          <a:ln w="82550"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BDCFF440-86F2-4A7C-2B44-59ED88904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566" y="0"/>
            <a:ext cx="5386656" cy="685456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0B165D8-932F-90DA-D1C9-004C27F48622}"/>
              </a:ext>
            </a:extLst>
          </p:cNvPr>
          <p:cNvSpPr txBox="1"/>
          <p:nvPr/>
        </p:nvSpPr>
        <p:spPr>
          <a:xfrm>
            <a:off x="515983" y="2945751"/>
            <a:ext cx="32013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$&gt; Administrador</a:t>
            </a:r>
          </a:p>
          <a:p>
            <a:r>
              <a:rPr lang="es-E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$&gt; Socio</a:t>
            </a:r>
          </a:p>
        </p:txBody>
      </p:sp>
    </p:spTree>
    <p:extLst>
      <p:ext uri="{BB962C8B-B14F-4D97-AF65-F5344CB8AC3E}">
        <p14:creationId xmlns:p14="http://schemas.microsoft.com/office/powerpoint/2010/main" val="39545597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ow to Code Workshop by Slidesgo">
  <a:themeElements>
    <a:clrScheme name="Simple Light">
      <a:dk1>
        <a:srgbClr val="1E1E2C"/>
      </a:dk1>
      <a:lt1>
        <a:srgbClr val="FFFFFF"/>
      </a:lt1>
      <a:dk2>
        <a:srgbClr val="E2E2E2"/>
      </a:dk2>
      <a:lt2>
        <a:srgbClr val="FFEA7D"/>
      </a:lt2>
      <a:accent1>
        <a:srgbClr val="E5A083"/>
      </a:accent1>
      <a:accent2>
        <a:srgbClr val="E07A88"/>
      </a:accent2>
      <a:accent3>
        <a:srgbClr val="24BFEB"/>
      </a:accent3>
      <a:accent4>
        <a:srgbClr val="0887F2"/>
      </a:accent4>
      <a:accent5>
        <a:srgbClr val="2B218D"/>
      </a:accent5>
      <a:accent6>
        <a:srgbClr val="7E3BBE"/>
      </a:accent6>
      <a:hlink>
        <a:srgbClr val="E2E2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How to Code Workshop _ by Slidesgo</Template>
  <TotalTime>4612</TotalTime>
  <Words>255</Words>
  <Application>Microsoft Macintosh PowerPoint</Application>
  <PresentationFormat>Panorámica</PresentationFormat>
  <Paragraphs>63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17</vt:i4>
      </vt:variant>
    </vt:vector>
  </HeadingPairs>
  <TitlesOfParts>
    <vt:vector size="31" baseType="lpstr">
      <vt:lpstr>Aharoni</vt:lpstr>
      <vt:lpstr>Arial</vt:lpstr>
      <vt:lpstr>Bebas Neue</vt:lpstr>
      <vt:lpstr>Calibri</vt:lpstr>
      <vt:lpstr>Calibri Light</vt:lpstr>
      <vt:lpstr>Fira Code</vt:lpstr>
      <vt:lpstr>Fira Code Light</vt:lpstr>
      <vt:lpstr>Open Sans</vt:lpstr>
      <vt:lpstr>Oswald</vt:lpstr>
      <vt:lpstr>Proxima Nova</vt:lpstr>
      <vt:lpstr>Roboto Condensed Light</vt:lpstr>
      <vt:lpstr>How to Code Workshop by Slidesgo</vt:lpstr>
      <vt:lpstr>Slidesgo Final Pages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Eduardo Blanco Bielsa</dc:creator>
  <cp:lastModifiedBy>Eduardo Blanco Bielsa</cp:lastModifiedBy>
  <cp:revision>2</cp:revision>
  <dcterms:created xsi:type="dcterms:W3CDTF">2022-12-07T10:34:42Z</dcterms:created>
  <dcterms:modified xsi:type="dcterms:W3CDTF">2022-12-12T00:06:33Z</dcterms:modified>
</cp:coreProperties>
</file>